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5143500" cx="9144000"/>
  <p:notesSz cx="6858000" cy="9144000"/>
  <p:embeddedFontLst>
    <p:embeddedFont>
      <p:font typeface="Roboto"/>
      <p:regular r:id="rId30"/>
      <p:bold r:id="rId31"/>
      <p:italic r:id="rId32"/>
      <p:boldItalic r:id="rId33"/>
    </p:embeddedFont>
    <p:embeddedFont>
      <p:font typeface="Montserrat Black"/>
      <p:bold r:id="rId34"/>
      <p:boldItalic r:id="rId35"/>
    </p:embeddedFont>
    <p:embeddedFont>
      <p:font typeface="Fira Sans Extra Condensed Medium"/>
      <p:regular r:id="rId36"/>
      <p:bold r:id="rId37"/>
      <p:italic r:id="rId38"/>
      <p:boldItalic r:id="rId39"/>
    </p:embeddedFont>
    <p:embeddedFont>
      <p:font typeface="EB Garamond"/>
      <p:regular r:id="rId40"/>
      <p:bold r:id="rId41"/>
      <p:italic r:id="rId42"/>
      <p:boldItalic r:id="rId43"/>
    </p:embeddedFont>
    <p:embeddedFont>
      <p:font typeface="Montserrat Light"/>
      <p:regular r:id="rId44"/>
      <p:bold r:id="rId45"/>
      <p:italic r:id="rId46"/>
      <p:boldItalic r:id="rId47"/>
    </p:embeddedFont>
    <p:embeddedFont>
      <p:font typeface="Squada One"/>
      <p:regular r:id="rId48"/>
    </p:embeddedFont>
    <p:embeddedFont>
      <p:font typeface="Montserrat ExtraBold"/>
      <p:bold r:id="rId49"/>
      <p:boldItalic r:id="rId50"/>
    </p:embeddedFont>
    <p:embeddedFont>
      <p:font typeface="Oswald"/>
      <p:regular r:id="rId51"/>
      <p:bold r:id="rId52"/>
    </p:embeddedFont>
    <p:embeddedFont>
      <p:font typeface="Barlow Light"/>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BGaramond-regular.fntdata"/><Relationship Id="rId42" Type="http://schemas.openxmlformats.org/officeDocument/2006/relationships/font" Target="fonts/EBGaramond-italic.fntdata"/><Relationship Id="rId41" Type="http://schemas.openxmlformats.org/officeDocument/2006/relationships/font" Target="fonts/EBGaramond-bold.fntdata"/><Relationship Id="rId44" Type="http://schemas.openxmlformats.org/officeDocument/2006/relationships/font" Target="fonts/MontserratLight-regular.fntdata"/><Relationship Id="rId43" Type="http://schemas.openxmlformats.org/officeDocument/2006/relationships/font" Target="fonts/EBGaramond-boldItalic.fntdata"/><Relationship Id="rId46" Type="http://schemas.openxmlformats.org/officeDocument/2006/relationships/font" Target="fonts/MontserratLight-italic.fntdata"/><Relationship Id="rId45" Type="http://schemas.openxmlformats.org/officeDocument/2006/relationships/font" Target="fonts/MontserratLight-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SquadaOne-regular.fntdata"/><Relationship Id="rId47" Type="http://schemas.openxmlformats.org/officeDocument/2006/relationships/font" Target="fonts/MontserratLight-boldItalic.fntdata"/><Relationship Id="rId49" Type="http://schemas.openxmlformats.org/officeDocument/2006/relationships/font" Target="fonts/MontserratExtraBold-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bold.fntdata"/><Relationship Id="rId30" Type="http://schemas.openxmlformats.org/officeDocument/2006/relationships/font" Target="fonts/Roboto-regular.fntdata"/><Relationship Id="rId33" Type="http://schemas.openxmlformats.org/officeDocument/2006/relationships/font" Target="fonts/Roboto-boldItalic.fntdata"/><Relationship Id="rId32" Type="http://schemas.openxmlformats.org/officeDocument/2006/relationships/font" Target="fonts/Roboto-italic.fntdata"/><Relationship Id="rId35" Type="http://schemas.openxmlformats.org/officeDocument/2006/relationships/font" Target="fonts/MontserratBlack-boldItalic.fntdata"/><Relationship Id="rId34" Type="http://schemas.openxmlformats.org/officeDocument/2006/relationships/font" Target="fonts/MontserratBlack-bold.fntdata"/><Relationship Id="rId37" Type="http://schemas.openxmlformats.org/officeDocument/2006/relationships/font" Target="fonts/FiraSansExtraCondensedMedium-bold.fntdata"/><Relationship Id="rId36" Type="http://schemas.openxmlformats.org/officeDocument/2006/relationships/font" Target="fonts/FiraSansExtraCondensedMedium-regular.fntdata"/><Relationship Id="rId39" Type="http://schemas.openxmlformats.org/officeDocument/2006/relationships/font" Target="fonts/FiraSansExtraCondensedMedium-boldItalic.fntdata"/><Relationship Id="rId38" Type="http://schemas.openxmlformats.org/officeDocument/2006/relationships/font" Target="fonts/FiraSansExtraCondensedMedium-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Oswald-regular.fntdata"/><Relationship Id="rId50" Type="http://schemas.openxmlformats.org/officeDocument/2006/relationships/font" Target="fonts/MontserratExtraBold-boldItalic.fntdata"/><Relationship Id="rId53" Type="http://schemas.openxmlformats.org/officeDocument/2006/relationships/font" Target="fonts/BarlowLight-regular.fntdata"/><Relationship Id="rId52" Type="http://schemas.openxmlformats.org/officeDocument/2006/relationships/font" Target="fonts/Oswald-bold.fntdata"/><Relationship Id="rId11" Type="http://schemas.openxmlformats.org/officeDocument/2006/relationships/slide" Target="slides/slide4.xml"/><Relationship Id="rId55" Type="http://schemas.openxmlformats.org/officeDocument/2006/relationships/font" Target="fonts/BarlowLight-italic.fntdata"/><Relationship Id="rId10" Type="http://schemas.openxmlformats.org/officeDocument/2006/relationships/slide" Target="slides/slide3.xml"/><Relationship Id="rId54" Type="http://schemas.openxmlformats.org/officeDocument/2006/relationships/font" Target="fonts/BarlowLight-bold.fntdata"/><Relationship Id="rId13" Type="http://schemas.openxmlformats.org/officeDocument/2006/relationships/slide" Target="slides/slide6.xml"/><Relationship Id="rId12" Type="http://schemas.openxmlformats.org/officeDocument/2006/relationships/slide" Target="slides/slide5.xml"/><Relationship Id="rId56" Type="http://schemas.openxmlformats.org/officeDocument/2006/relationships/font" Target="fonts/BarlowLight-bold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17ef85c11b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17ef85c11b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3194f64eb7a_0_10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3194f64eb7a_0_10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Hmda data was narrowed down to specific area, into msa md codes &amp; state codes to narrow down to south bend, mishawaka data in the hmda data (Metropolitan Statistical Area/Metropolitan Division)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Narrowed to specific columns we found relevant, mainly used applicant race, applicant gender, median income, loan approval and loan denial reason</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3194f64eb7a_0_1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3194f64eb7a_0_1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 read the findings here and then make connections/elaborate in each slide I think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3194f64eb7a_0_1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0" name="Google Shape;730;g3194f64eb7a_0_1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graph is normalized for population entries to give a better and more accurate representation of denials and loan approvals per race in south bend per year</a:t>
            </a:r>
            <a:endParaRPr/>
          </a:p>
          <a:p>
            <a:pPr indent="0" lvl="0" marL="0" rtl="0" algn="l">
              <a:spcBef>
                <a:spcPts val="0"/>
              </a:spcBef>
              <a:spcAft>
                <a:spcPts val="0"/>
              </a:spcAft>
              <a:buNone/>
            </a:pPr>
            <a:r>
              <a:rPr lang="en"/>
              <a:t>With information gathered by the committee as well as personal </a:t>
            </a:r>
            <a:r>
              <a:rPr lang="en"/>
              <a:t>testimonies</a:t>
            </a:r>
            <a:r>
              <a:rPr lang="en"/>
              <a:t>, this data shows white applicants have a </a:t>
            </a:r>
            <a:r>
              <a:rPr lang="en"/>
              <a:t>disproportionately</a:t>
            </a:r>
            <a:r>
              <a:rPr lang="en"/>
              <a:t> higher average of getting a loan originated even with population adjusted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information can help support the idea that Black or African American applicants are more likely to have their application denied by a financial institution. With the proportion so similar in this this area in comparison to the white applicants </a:t>
            </a:r>
            <a:endParaRPr sz="1050">
              <a:solidFill>
                <a:srgbClr val="0B57D0"/>
              </a:solidFill>
              <a:highlight>
                <a:srgbClr val="FFFFFF"/>
              </a:highlight>
              <a:latin typeface="Roboto"/>
              <a:ea typeface="Roboto"/>
              <a:cs typeface="Roboto"/>
              <a:sym typeface="Roboto"/>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not perfect tho, it is normalized and adjusted by total entries per race, this doesn’t account for those who do not have their race as part of their application as well as co applicators</a:t>
            </a:r>
            <a:endParaRPr/>
          </a:p>
          <a:p>
            <a:pPr indent="0" lvl="0" marL="0" rtl="0" algn="l">
              <a:spcBef>
                <a:spcPts val="0"/>
              </a:spcBef>
              <a:spcAft>
                <a:spcPts val="0"/>
              </a:spcAft>
              <a:buNone/>
            </a:pPr>
            <a:r>
              <a:rPr lang="en"/>
              <a:t>It is also averaged for the 10 year period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31f0652f6f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31f0652f6f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graph is normalized for population entries to give a better and more accurate representation of denials and loan approvals per race in south bend per year</a:t>
            </a:r>
            <a:endParaRPr/>
          </a:p>
          <a:p>
            <a:pPr indent="0" lvl="0" marL="0" rtl="0" algn="l">
              <a:spcBef>
                <a:spcPts val="0"/>
              </a:spcBef>
              <a:spcAft>
                <a:spcPts val="0"/>
              </a:spcAft>
              <a:buNone/>
            </a:pPr>
            <a:r>
              <a:rPr lang="en"/>
              <a:t>With information gathered by the committee as well as personal testimonies, this data shows white applicants have a disproportionately higher average of getting a loan originated even with population adjusted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information can help support the idea that Black or African American applicants are more likely to have their application denied by a financial institution. With the proportion so similar in this this area in comparison to the white applicants </a:t>
            </a:r>
            <a:endParaRPr sz="1050">
              <a:solidFill>
                <a:srgbClr val="0B57D0"/>
              </a:solidFill>
              <a:highlight>
                <a:srgbClr val="FFFFFF"/>
              </a:highlight>
              <a:latin typeface="Roboto"/>
              <a:ea typeface="Roboto"/>
              <a:cs typeface="Roboto"/>
              <a:sym typeface="Roboto"/>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not perfect tho, it is normalized and adjusted by total entries per race, this doesn’t account for those who do not have their race as part of their application as well as co applicators</a:t>
            </a:r>
            <a:endParaRPr/>
          </a:p>
          <a:p>
            <a:pPr indent="0" lvl="0" marL="0" rtl="0" algn="l">
              <a:spcBef>
                <a:spcPts val="0"/>
              </a:spcBef>
              <a:spcAft>
                <a:spcPts val="0"/>
              </a:spcAft>
              <a:buNone/>
            </a:pPr>
            <a:r>
              <a:rPr lang="en"/>
              <a:t>It is also averaged for the 10 year period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31f0763ea6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31f0763ea6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graph is normalized for population entries to give a better and more accurate representation of denials and loan approvals per race in south bend per year</a:t>
            </a:r>
            <a:endParaRPr/>
          </a:p>
          <a:p>
            <a:pPr indent="0" lvl="0" marL="0" rtl="0" algn="l">
              <a:spcBef>
                <a:spcPts val="0"/>
              </a:spcBef>
              <a:spcAft>
                <a:spcPts val="0"/>
              </a:spcAft>
              <a:buNone/>
            </a:pPr>
            <a:r>
              <a:rPr lang="en"/>
              <a:t>With information gathered by the committee as well as personal testimonies, this data shows white applicants have a disproportionately higher average of getting a loan originated even with population adjusted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information can help support the idea that Black or African American applicants are more likely to have their application denied by a financial institution. With the proportion so similar in this this area in comparison to the white applicants </a:t>
            </a:r>
            <a:endParaRPr sz="1050">
              <a:solidFill>
                <a:srgbClr val="0B57D0"/>
              </a:solidFill>
              <a:highlight>
                <a:srgbClr val="FFFFFF"/>
              </a:highlight>
              <a:latin typeface="Roboto"/>
              <a:ea typeface="Roboto"/>
              <a:cs typeface="Roboto"/>
              <a:sym typeface="Roboto"/>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not perfect tho, it is normalized and adjusted by total entries per race, this doesn’t account for those who do not have their race as part of their application as well as co applicators</a:t>
            </a:r>
            <a:endParaRPr/>
          </a:p>
          <a:p>
            <a:pPr indent="0" lvl="0" marL="0" rtl="0" algn="l">
              <a:spcBef>
                <a:spcPts val="0"/>
              </a:spcBef>
              <a:spcAft>
                <a:spcPts val="0"/>
              </a:spcAft>
              <a:buNone/>
            </a:pPr>
            <a:r>
              <a:rPr lang="en"/>
              <a:t>It is also averaged for the 10 year period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3194f64eb7a_0_1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3194f64eb7a_0_1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graph which shows the tract to msamd income by year which is averaged. So, this shows that consistently, it is lower for African Americans.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Finding 2: this tends to create limitations in housing choices. That is, they are less likely to be able to afford similar housing as compared to Whites. This also has implications and suggests why more African Americans or Blacks were forced to live in the LaSalle area???????????????????? (please help reword this- I do not think I have the facts straight with the LaSalle area)</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3194f64eb7a_0_1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3194f64eb7a_0_1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an example of interactive graphics to allow users to see how action taken affects the percentage of applicant sex</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3194f64eb7a_0_1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4" name="Google Shape;764;g3194f64eb7a_0_1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31eeb21597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31eeb21597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31eeb21597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8" name="Google Shape;778;g31eeb21597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17ef85c11b_0_5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17ef85c11b_0_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3194f64eb7a_0_17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3194f64eb7a_0_17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3194f64eb7a_0_19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3194f64eb7a_0_19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3194f64eb7a_0_8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8" name="Google Shape;848;g3194f64eb7a_0_8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194f64eb7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194f64eb7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194f64eb7a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194f64eb7a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1bcfceee5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31bcfceee5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400">
                <a:solidFill>
                  <a:schemeClr val="dk1"/>
                </a:solidFill>
                <a:latin typeface="EB Garamond"/>
                <a:ea typeface="EB Garamond"/>
                <a:cs typeface="EB Garamond"/>
                <a:sym typeface="EB Garamond"/>
              </a:rPr>
              <a:t>Urban </a:t>
            </a:r>
            <a:r>
              <a:rPr lang="en" sz="1400">
                <a:solidFill>
                  <a:schemeClr val="dk1"/>
                </a:solidFill>
                <a:latin typeface="EB Garamond"/>
                <a:ea typeface="EB Garamond"/>
                <a:cs typeface="EB Garamond"/>
                <a:sym typeface="EB Garamond"/>
              </a:rPr>
              <a:t>institute: Ex: 2012, banks were not financing properties under $100,000, however, black people were trying to buy these houses, but could not due to lack of returns from smaller properties</a:t>
            </a:r>
            <a:endParaRPr sz="1400">
              <a:solidFill>
                <a:schemeClr val="dk1"/>
              </a:solidFill>
              <a:latin typeface="EB Garamond"/>
              <a:ea typeface="EB Garamond"/>
              <a:cs typeface="EB Garamond"/>
              <a:sym typeface="EB Garamond"/>
            </a:endParaRPr>
          </a:p>
          <a:p>
            <a:pPr indent="0" lvl="0" marL="0" rtl="0" algn="l">
              <a:lnSpc>
                <a:spcPct val="115000"/>
              </a:lnSpc>
              <a:spcBef>
                <a:spcPts val="1200"/>
              </a:spcBef>
              <a:spcAft>
                <a:spcPts val="1200"/>
              </a:spcAft>
              <a:buNone/>
            </a:pPr>
            <a:r>
              <a:rPr lang="en" sz="1400">
                <a:solidFill>
                  <a:schemeClr val="dk1"/>
                </a:solidFill>
                <a:latin typeface="EB Garamond"/>
                <a:ea typeface="EB Garamond"/>
                <a:cs typeface="EB Garamond"/>
                <a:sym typeface="EB Garamond"/>
              </a:rPr>
              <a:t>Other claim about credit score: </a:t>
            </a:r>
            <a:r>
              <a:rPr lang="en" sz="1300">
                <a:solidFill>
                  <a:schemeClr val="dk1"/>
                </a:solidFill>
                <a:latin typeface="EB Garamond"/>
                <a:ea typeface="EB Garamond"/>
                <a:cs typeface="EB Garamond"/>
                <a:sym typeface="EB Garamond"/>
              </a:rPr>
              <a:t>Emily’s Mom used to work as a VP for Discover…</a:t>
            </a:r>
            <a:endParaRPr sz="1400">
              <a:solidFill>
                <a:schemeClr val="dk1"/>
              </a:solidFill>
              <a:latin typeface="EB Garamond"/>
              <a:ea typeface="EB Garamond"/>
              <a:cs typeface="EB Garamond"/>
              <a:sym typeface="EB Garamon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31bcfceee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31bcfceee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Historically: minority groups have been </a:t>
            </a:r>
            <a:r>
              <a:rPr lang="en"/>
              <a:t>disproportionately</a:t>
            </a:r>
            <a:r>
              <a:rPr lang="en"/>
              <a:t> </a:t>
            </a:r>
            <a:r>
              <a:rPr lang="en"/>
              <a:t>denied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1b77e24e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31b77e24e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 about what red lining is</a:t>
            </a:r>
            <a:endParaRPr/>
          </a:p>
          <a:p>
            <a:pPr indent="0" lvl="0" marL="0" rtl="0" algn="l">
              <a:spcBef>
                <a:spcPts val="0"/>
              </a:spcBef>
              <a:spcAft>
                <a:spcPts val="0"/>
              </a:spcAft>
              <a:buNone/>
            </a:pPr>
            <a:r>
              <a:rPr lang="en"/>
              <a:t>Map -&gt; description of how the city is </a:t>
            </a:r>
            <a:r>
              <a:rPr lang="en"/>
              <a:t>involved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Low property ownership rates are just one of redlining's lasting effects on urban communities and communities of color.</a:t>
            </a:r>
            <a:endParaRPr/>
          </a:p>
          <a:p>
            <a:pPr indent="0" lvl="0" marL="0" rtl="0" algn="l">
              <a:spcBef>
                <a:spcPts val="0"/>
              </a:spcBef>
              <a:spcAft>
                <a:spcPts val="0"/>
              </a:spcAft>
              <a:buNone/>
            </a:pPr>
            <a:r>
              <a:rPr lang="en"/>
              <a:t>This data and map helps give good context to what we found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3194f64eb7a_0_9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3194f64eb7a_0_9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redlining- this comes from the article called South Bend history of racial redlining. South Bend Tribune also discussed redlining and the implications that follow it: “redlining was a form of lending discrimination in which banks denied mortgages to people of color and ethnic minorities, preventing them from buying homes in certain neighborhoods. This forced families of color into neighborhoods often classified as "hazardous," neighborhoods where little-to-no investment was made in business, infrastructure or opportunity.”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31b29ae265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31b29ae265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General population numbers give a background to numbers regarding people applying for loans</a:t>
            </a:r>
            <a:endParaRPr/>
          </a:p>
          <a:p>
            <a:pPr indent="0" lvl="0" marL="0" rtl="0" algn="l">
              <a:spcBef>
                <a:spcPts val="0"/>
              </a:spcBef>
              <a:spcAft>
                <a:spcPts val="0"/>
              </a:spcAft>
              <a:buNone/>
            </a:pPr>
            <a:r>
              <a:rPr lang="en"/>
              <a:t>We used this information to give context to many of our findings &amp; tweak our graphs and code to allow for better data visualizations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you can tell it is a small population of sb residents that are applying to </a:t>
            </a:r>
            <a:r>
              <a:rPr lang="en"/>
              <a:t>loans</a:t>
            </a:r>
            <a:r>
              <a:rPr lang="en"/>
              <a:t> and it is disproportionately white applicants in comparison to black and african american applicants. This is why it was important to account for this within our graphs, as we then went and normalized the graphs to be adjusted by entries related to these two specific races as without doing so, the accuracy would be greatly skewed and incorrect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title" type="title">
  <p:cSld name="TITLE">
    <p:bg>
      <p:bgPr>
        <a:solidFill>
          <a:srgbClr val="FFFFFF"/>
        </a:solidFill>
      </p:bgPr>
    </p:bg>
    <p:spTree>
      <p:nvGrpSpPr>
        <p:cNvPr id="66" name="Shape 66"/>
        <p:cNvGrpSpPr/>
        <p:nvPr/>
      </p:nvGrpSpPr>
      <p:grpSpPr>
        <a:xfrm>
          <a:off x="0" y="0"/>
          <a:ext cx="0" cy="0"/>
          <a:chOff x="0" y="0"/>
          <a:chExt cx="0" cy="0"/>
        </a:xfrm>
      </p:grpSpPr>
      <p:sp>
        <p:nvSpPr>
          <p:cNvPr id="67" name="Google Shape;67;p14"/>
          <p:cNvSpPr/>
          <p:nvPr/>
        </p:nvSpPr>
        <p:spPr>
          <a:xfrm>
            <a:off x="18639" y="1507984"/>
            <a:ext cx="176" cy="172"/>
          </a:xfrm>
          <a:custGeom>
            <a:rect b="b" l="l" r="r" t="t"/>
            <a:pathLst>
              <a:path extrusionOk="0" h="1" w="1">
                <a:moveTo>
                  <a:pt x="0" y="0"/>
                </a:moveTo>
                <a:lnTo>
                  <a:pt x="0" y="0"/>
                </a:lnTo>
                <a:lnTo>
                  <a:pt x="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p:nvPr/>
        </p:nvSpPr>
        <p:spPr>
          <a:xfrm>
            <a:off x="18639" y="2419108"/>
            <a:ext cx="176" cy="172"/>
          </a:xfrm>
          <a:custGeom>
            <a:rect b="b" l="l" r="r" t="t"/>
            <a:pathLst>
              <a:path extrusionOk="0" h="1" w="1">
                <a:moveTo>
                  <a:pt x="0" y="0"/>
                </a:moveTo>
                <a:lnTo>
                  <a:pt x="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p:nvPr/>
        </p:nvSpPr>
        <p:spPr>
          <a:xfrm flipH="1">
            <a:off x="114451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70" name="Google Shape;70;p14"/>
          <p:cNvSpPr/>
          <p:nvPr/>
        </p:nvSpPr>
        <p:spPr>
          <a:xfrm flipH="1">
            <a:off x="114451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71" name="Google Shape;71;p14"/>
          <p:cNvSpPr txBox="1"/>
          <p:nvPr>
            <p:ph type="ctrTitle"/>
          </p:nvPr>
        </p:nvSpPr>
        <p:spPr>
          <a:xfrm flipH="1">
            <a:off x="623625" y="2236500"/>
            <a:ext cx="3576900" cy="670500"/>
          </a:xfrm>
          <a:prstGeom prst="rect">
            <a:avLst/>
          </a:prstGeom>
        </p:spPr>
        <p:txBody>
          <a:bodyPr anchorCtr="0" anchor="b" bIns="91425" lIns="91425" spcFirstLastPara="1" rIns="91425" wrap="square" tIns="91425">
            <a:noAutofit/>
          </a:bodyPr>
          <a:lstStyle>
            <a:lvl1pPr lvl="0">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72" name="Google Shape;72;p14"/>
          <p:cNvSpPr txBox="1"/>
          <p:nvPr>
            <p:ph idx="1" type="subTitle"/>
          </p:nvPr>
        </p:nvSpPr>
        <p:spPr>
          <a:xfrm flipH="1">
            <a:off x="623500" y="3116767"/>
            <a:ext cx="3629100" cy="670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Font typeface="EB Garamond"/>
              <a:buNone/>
              <a:defRPr sz="1400">
                <a:latin typeface="EB Garamond"/>
                <a:ea typeface="EB Garamond"/>
                <a:cs typeface="EB Garamond"/>
                <a:sym typeface="EB Garamond"/>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73" name="Google Shape;73;p14"/>
          <p:cNvSpPr/>
          <p:nvPr/>
        </p:nvSpPr>
        <p:spPr>
          <a:xfrm>
            <a:off x="4099510" y="-103020"/>
            <a:ext cx="5995571" cy="6199231"/>
          </a:xfrm>
          <a:custGeom>
            <a:rect b="b" l="l" r="r" t="t"/>
            <a:pathLst>
              <a:path extrusionOk="0" h="208325" w="201481">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FFF8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_1">
    <p:bg>
      <p:bgPr>
        <a:solidFill>
          <a:srgbClr val="FFFFFF"/>
        </a:solidFill>
      </p:bgPr>
    </p:bg>
    <p:spTree>
      <p:nvGrpSpPr>
        <p:cNvPr id="74" name="Shape 74"/>
        <p:cNvGrpSpPr/>
        <p:nvPr/>
      </p:nvGrpSpPr>
      <p:grpSpPr>
        <a:xfrm>
          <a:off x="0" y="0"/>
          <a:ext cx="0" cy="0"/>
          <a:chOff x="0" y="0"/>
          <a:chExt cx="0" cy="0"/>
        </a:xfrm>
      </p:grpSpPr>
      <p:sp>
        <p:nvSpPr>
          <p:cNvPr id="75" name="Google Shape;75;p15"/>
          <p:cNvSpPr txBox="1"/>
          <p:nvPr>
            <p:ph type="ctrTitle"/>
          </p:nvPr>
        </p:nvSpPr>
        <p:spPr>
          <a:xfrm>
            <a:off x="3414640" y="1853313"/>
            <a:ext cx="2322300" cy="5778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
              <a:buNone/>
              <a:defRPr sz="1200"/>
            </a:lvl1pPr>
            <a:lvl2pPr lvl="1" algn="ctr">
              <a:spcBef>
                <a:spcPts val="0"/>
              </a:spcBef>
              <a:spcAft>
                <a:spcPts val="0"/>
              </a:spcAft>
              <a:buSzPts val="1200"/>
              <a:buNone/>
              <a:defRPr sz="1200"/>
            </a:lvl2pPr>
            <a:lvl3pPr lvl="2" algn="ctr">
              <a:spcBef>
                <a:spcPts val="0"/>
              </a:spcBef>
              <a:spcAft>
                <a:spcPts val="0"/>
              </a:spcAft>
              <a:buSzPts val="1200"/>
              <a:buNone/>
              <a:defRPr sz="1200"/>
            </a:lvl3pPr>
            <a:lvl4pPr lvl="3" algn="ctr">
              <a:spcBef>
                <a:spcPts val="0"/>
              </a:spcBef>
              <a:spcAft>
                <a:spcPts val="0"/>
              </a:spcAft>
              <a:buSzPts val="1200"/>
              <a:buNone/>
              <a:defRPr sz="1200"/>
            </a:lvl4pPr>
            <a:lvl5pPr lvl="4" algn="ctr">
              <a:spcBef>
                <a:spcPts val="0"/>
              </a:spcBef>
              <a:spcAft>
                <a:spcPts val="0"/>
              </a:spcAft>
              <a:buSzPts val="1200"/>
              <a:buNone/>
              <a:defRPr sz="1200"/>
            </a:lvl5pPr>
            <a:lvl6pPr lvl="5" algn="ctr">
              <a:spcBef>
                <a:spcPts val="0"/>
              </a:spcBef>
              <a:spcAft>
                <a:spcPts val="0"/>
              </a:spcAft>
              <a:buSzPts val="1200"/>
              <a:buNone/>
              <a:defRPr sz="1200"/>
            </a:lvl6pPr>
            <a:lvl7pPr lvl="6" algn="ctr">
              <a:spcBef>
                <a:spcPts val="0"/>
              </a:spcBef>
              <a:spcAft>
                <a:spcPts val="0"/>
              </a:spcAft>
              <a:buSzPts val="1200"/>
              <a:buNone/>
              <a:defRPr sz="1200"/>
            </a:lvl7pPr>
            <a:lvl8pPr lvl="7" algn="ctr">
              <a:spcBef>
                <a:spcPts val="0"/>
              </a:spcBef>
              <a:spcAft>
                <a:spcPts val="0"/>
              </a:spcAft>
              <a:buSzPts val="1200"/>
              <a:buNone/>
              <a:defRPr sz="1200"/>
            </a:lvl8pPr>
            <a:lvl9pPr lvl="8" algn="ctr">
              <a:spcBef>
                <a:spcPts val="0"/>
              </a:spcBef>
              <a:spcAft>
                <a:spcPts val="0"/>
              </a:spcAft>
              <a:buSzPts val="1200"/>
              <a:buNone/>
              <a:defRPr sz="1200"/>
            </a:lvl9pPr>
          </a:lstStyle>
          <a:p/>
        </p:txBody>
      </p:sp>
      <p:sp>
        <p:nvSpPr>
          <p:cNvPr id="76" name="Google Shape;76;p15"/>
          <p:cNvSpPr txBox="1"/>
          <p:nvPr>
            <p:ph idx="1" type="subTitle"/>
          </p:nvPr>
        </p:nvSpPr>
        <p:spPr>
          <a:xfrm>
            <a:off x="3622740" y="2314760"/>
            <a:ext cx="1906500" cy="613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77" name="Google Shape;77;p15"/>
          <p:cNvSpPr txBox="1"/>
          <p:nvPr>
            <p:ph hasCustomPrompt="1" idx="2" type="title"/>
          </p:nvPr>
        </p:nvSpPr>
        <p:spPr>
          <a:xfrm>
            <a:off x="3699102" y="1565141"/>
            <a:ext cx="1753800" cy="577800"/>
          </a:xfrm>
          <a:prstGeom prst="rect">
            <a:avLst/>
          </a:prstGeom>
          <a:noFill/>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78" name="Google Shape;78;p15"/>
          <p:cNvSpPr txBox="1"/>
          <p:nvPr>
            <p:ph idx="3" type="ctrTitle"/>
          </p:nvPr>
        </p:nvSpPr>
        <p:spPr>
          <a:xfrm>
            <a:off x="3414853" y="3359411"/>
            <a:ext cx="2322300" cy="5778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
              <a:buNone/>
              <a:defRPr sz="1200"/>
            </a:lvl1pPr>
            <a:lvl2pPr lvl="1" algn="ctr">
              <a:spcBef>
                <a:spcPts val="0"/>
              </a:spcBef>
              <a:spcAft>
                <a:spcPts val="0"/>
              </a:spcAft>
              <a:buSzPts val="1200"/>
              <a:buNone/>
              <a:defRPr sz="1200"/>
            </a:lvl2pPr>
            <a:lvl3pPr lvl="2" algn="ctr">
              <a:spcBef>
                <a:spcPts val="0"/>
              </a:spcBef>
              <a:spcAft>
                <a:spcPts val="0"/>
              </a:spcAft>
              <a:buSzPts val="1200"/>
              <a:buNone/>
              <a:defRPr sz="1200"/>
            </a:lvl3pPr>
            <a:lvl4pPr lvl="3" algn="ctr">
              <a:spcBef>
                <a:spcPts val="0"/>
              </a:spcBef>
              <a:spcAft>
                <a:spcPts val="0"/>
              </a:spcAft>
              <a:buSzPts val="1200"/>
              <a:buNone/>
              <a:defRPr sz="1200"/>
            </a:lvl4pPr>
            <a:lvl5pPr lvl="4" algn="ctr">
              <a:spcBef>
                <a:spcPts val="0"/>
              </a:spcBef>
              <a:spcAft>
                <a:spcPts val="0"/>
              </a:spcAft>
              <a:buSzPts val="1200"/>
              <a:buNone/>
              <a:defRPr sz="1200"/>
            </a:lvl5pPr>
            <a:lvl6pPr lvl="5" algn="ctr">
              <a:spcBef>
                <a:spcPts val="0"/>
              </a:spcBef>
              <a:spcAft>
                <a:spcPts val="0"/>
              </a:spcAft>
              <a:buSzPts val="1200"/>
              <a:buNone/>
              <a:defRPr sz="1200"/>
            </a:lvl6pPr>
            <a:lvl7pPr lvl="6" algn="ctr">
              <a:spcBef>
                <a:spcPts val="0"/>
              </a:spcBef>
              <a:spcAft>
                <a:spcPts val="0"/>
              </a:spcAft>
              <a:buSzPts val="1200"/>
              <a:buNone/>
              <a:defRPr sz="1200"/>
            </a:lvl7pPr>
            <a:lvl8pPr lvl="7" algn="ctr">
              <a:spcBef>
                <a:spcPts val="0"/>
              </a:spcBef>
              <a:spcAft>
                <a:spcPts val="0"/>
              </a:spcAft>
              <a:buSzPts val="1200"/>
              <a:buNone/>
              <a:defRPr sz="1200"/>
            </a:lvl8pPr>
            <a:lvl9pPr lvl="8" algn="ctr">
              <a:spcBef>
                <a:spcPts val="0"/>
              </a:spcBef>
              <a:spcAft>
                <a:spcPts val="0"/>
              </a:spcAft>
              <a:buSzPts val="1200"/>
              <a:buNone/>
              <a:defRPr sz="1200"/>
            </a:lvl9pPr>
          </a:lstStyle>
          <a:p/>
        </p:txBody>
      </p:sp>
      <p:sp>
        <p:nvSpPr>
          <p:cNvPr id="79" name="Google Shape;79;p15"/>
          <p:cNvSpPr txBox="1"/>
          <p:nvPr>
            <p:ph idx="4" type="subTitle"/>
          </p:nvPr>
        </p:nvSpPr>
        <p:spPr>
          <a:xfrm>
            <a:off x="3587640" y="3820858"/>
            <a:ext cx="1976700" cy="613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80" name="Google Shape;80;p15"/>
          <p:cNvSpPr txBox="1"/>
          <p:nvPr>
            <p:ph hasCustomPrompt="1" idx="5" type="title"/>
          </p:nvPr>
        </p:nvSpPr>
        <p:spPr>
          <a:xfrm>
            <a:off x="3699102" y="3091842"/>
            <a:ext cx="1753800" cy="577800"/>
          </a:xfrm>
          <a:prstGeom prst="rect">
            <a:avLst/>
          </a:prstGeom>
          <a:noFill/>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81" name="Google Shape;81;p15"/>
          <p:cNvSpPr txBox="1"/>
          <p:nvPr>
            <p:ph idx="6" type="ctrTitle"/>
          </p:nvPr>
        </p:nvSpPr>
        <p:spPr>
          <a:xfrm>
            <a:off x="5582025" y="1853313"/>
            <a:ext cx="2322300" cy="5778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
              <a:buNone/>
              <a:defRPr sz="1200"/>
            </a:lvl1pPr>
            <a:lvl2pPr lvl="1" algn="ctr">
              <a:spcBef>
                <a:spcPts val="0"/>
              </a:spcBef>
              <a:spcAft>
                <a:spcPts val="0"/>
              </a:spcAft>
              <a:buSzPts val="1200"/>
              <a:buNone/>
              <a:defRPr sz="1200"/>
            </a:lvl2pPr>
            <a:lvl3pPr lvl="2" algn="ctr">
              <a:spcBef>
                <a:spcPts val="0"/>
              </a:spcBef>
              <a:spcAft>
                <a:spcPts val="0"/>
              </a:spcAft>
              <a:buSzPts val="1200"/>
              <a:buNone/>
              <a:defRPr sz="1200"/>
            </a:lvl3pPr>
            <a:lvl4pPr lvl="3" algn="ctr">
              <a:spcBef>
                <a:spcPts val="0"/>
              </a:spcBef>
              <a:spcAft>
                <a:spcPts val="0"/>
              </a:spcAft>
              <a:buSzPts val="1200"/>
              <a:buNone/>
              <a:defRPr sz="1200"/>
            </a:lvl4pPr>
            <a:lvl5pPr lvl="4" algn="ctr">
              <a:spcBef>
                <a:spcPts val="0"/>
              </a:spcBef>
              <a:spcAft>
                <a:spcPts val="0"/>
              </a:spcAft>
              <a:buSzPts val="1200"/>
              <a:buNone/>
              <a:defRPr sz="1200"/>
            </a:lvl5pPr>
            <a:lvl6pPr lvl="5" algn="ctr">
              <a:spcBef>
                <a:spcPts val="0"/>
              </a:spcBef>
              <a:spcAft>
                <a:spcPts val="0"/>
              </a:spcAft>
              <a:buSzPts val="1200"/>
              <a:buNone/>
              <a:defRPr sz="1200"/>
            </a:lvl6pPr>
            <a:lvl7pPr lvl="6" algn="ctr">
              <a:spcBef>
                <a:spcPts val="0"/>
              </a:spcBef>
              <a:spcAft>
                <a:spcPts val="0"/>
              </a:spcAft>
              <a:buSzPts val="1200"/>
              <a:buNone/>
              <a:defRPr sz="1200"/>
            </a:lvl7pPr>
            <a:lvl8pPr lvl="7" algn="ctr">
              <a:spcBef>
                <a:spcPts val="0"/>
              </a:spcBef>
              <a:spcAft>
                <a:spcPts val="0"/>
              </a:spcAft>
              <a:buSzPts val="1200"/>
              <a:buNone/>
              <a:defRPr sz="1200"/>
            </a:lvl8pPr>
            <a:lvl9pPr lvl="8" algn="ctr">
              <a:spcBef>
                <a:spcPts val="0"/>
              </a:spcBef>
              <a:spcAft>
                <a:spcPts val="0"/>
              </a:spcAft>
              <a:buSzPts val="1200"/>
              <a:buNone/>
              <a:defRPr sz="1200"/>
            </a:lvl9pPr>
          </a:lstStyle>
          <a:p/>
        </p:txBody>
      </p:sp>
      <p:sp>
        <p:nvSpPr>
          <p:cNvPr id="82" name="Google Shape;82;p15"/>
          <p:cNvSpPr txBox="1"/>
          <p:nvPr>
            <p:ph idx="7" type="subTitle"/>
          </p:nvPr>
        </p:nvSpPr>
        <p:spPr>
          <a:xfrm>
            <a:off x="5789900" y="2314760"/>
            <a:ext cx="1906500" cy="613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83" name="Google Shape;83;p15"/>
          <p:cNvSpPr txBox="1"/>
          <p:nvPr>
            <p:ph hasCustomPrompt="1" idx="8" type="title"/>
          </p:nvPr>
        </p:nvSpPr>
        <p:spPr>
          <a:xfrm>
            <a:off x="5866262" y="1565141"/>
            <a:ext cx="1753800" cy="577800"/>
          </a:xfrm>
          <a:prstGeom prst="rect">
            <a:avLst/>
          </a:prstGeom>
          <a:noFill/>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84" name="Google Shape;84;p15"/>
          <p:cNvSpPr txBox="1"/>
          <p:nvPr>
            <p:ph idx="9" type="ctrTitle"/>
          </p:nvPr>
        </p:nvSpPr>
        <p:spPr>
          <a:xfrm>
            <a:off x="5581987" y="3359411"/>
            <a:ext cx="2322300" cy="5778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
              <a:buNone/>
              <a:defRPr sz="1200"/>
            </a:lvl1pPr>
            <a:lvl2pPr lvl="1" algn="ctr">
              <a:spcBef>
                <a:spcPts val="0"/>
              </a:spcBef>
              <a:spcAft>
                <a:spcPts val="0"/>
              </a:spcAft>
              <a:buSzPts val="1200"/>
              <a:buNone/>
              <a:defRPr sz="1200"/>
            </a:lvl2pPr>
            <a:lvl3pPr lvl="2" algn="ctr">
              <a:spcBef>
                <a:spcPts val="0"/>
              </a:spcBef>
              <a:spcAft>
                <a:spcPts val="0"/>
              </a:spcAft>
              <a:buSzPts val="1200"/>
              <a:buNone/>
              <a:defRPr sz="1200"/>
            </a:lvl3pPr>
            <a:lvl4pPr lvl="3" algn="ctr">
              <a:spcBef>
                <a:spcPts val="0"/>
              </a:spcBef>
              <a:spcAft>
                <a:spcPts val="0"/>
              </a:spcAft>
              <a:buSzPts val="1200"/>
              <a:buNone/>
              <a:defRPr sz="1200"/>
            </a:lvl4pPr>
            <a:lvl5pPr lvl="4" algn="ctr">
              <a:spcBef>
                <a:spcPts val="0"/>
              </a:spcBef>
              <a:spcAft>
                <a:spcPts val="0"/>
              </a:spcAft>
              <a:buSzPts val="1200"/>
              <a:buNone/>
              <a:defRPr sz="1200"/>
            </a:lvl5pPr>
            <a:lvl6pPr lvl="5" algn="ctr">
              <a:spcBef>
                <a:spcPts val="0"/>
              </a:spcBef>
              <a:spcAft>
                <a:spcPts val="0"/>
              </a:spcAft>
              <a:buSzPts val="1200"/>
              <a:buNone/>
              <a:defRPr sz="1200"/>
            </a:lvl6pPr>
            <a:lvl7pPr lvl="6" algn="ctr">
              <a:spcBef>
                <a:spcPts val="0"/>
              </a:spcBef>
              <a:spcAft>
                <a:spcPts val="0"/>
              </a:spcAft>
              <a:buSzPts val="1200"/>
              <a:buNone/>
              <a:defRPr sz="1200"/>
            </a:lvl7pPr>
            <a:lvl8pPr lvl="7" algn="ctr">
              <a:spcBef>
                <a:spcPts val="0"/>
              </a:spcBef>
              <a:spcAft>
                <a:spcPts val="0"/>
              </a:spcAft>
              <a:buSzPts val="1200"/>
              <a:buNone/>
              <a:defRPr sz="1200"/>
            </a:lvl8pPr>
            <a:lvl9pPr lvl="8" algn="ctr">
              <a:spcBef>
                <a:spcPts val="0"/>
              </a:spcBef>
              <a:spcAft>
                <a:spcPts val="0"/>
              </a:spcAft>
              <a:buSzPts val="1200"/>
              <a:buNone/>
              <a:defRPr sz="1200"/>
            </a:lvl9pPr>
          </a:lstStyle>
          <a:p/>
        </p:txBody>
      </p:sp>
      <p:sp>
        <p:nvSpPr>
          <p:cNvPr id="85" name="Google Shape;85;p15"/>
          <p:cNvSpPr/>
          <p:nvPr/>
        </p:nvSpPr>
        <p:spPr>
          <a:xfrm>
            <a:off x="742950" y="710350"/>
            <a:ext cx="8686800" cy="279600"/>
          </a:xfrm>
          <a:prstGeom prst="rect">
            <a:avLst/>
          </a:pr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txBox="1"/>
          <p:nvPr>
            <p:ph idx="13" type="subTitle"/>
          </p:nvPr>
        </p:nvSpPr>
        <p:spPr>
          <a:xfrm>
            <a:off x="5754800" y="3820858"/>
            <a:ext cx="1976700" cy="613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87" name="Google Shape;87;p15"/>
          <p:cNvSpPr txBox="1"/>
          <p:nvPr>
            <p:ph hasCustomPrompt="1" idx="14" type="title"/>
          </p:nvPr>
        </p:nvSpPr>
        <p:spPr>
          <a:xfrm>
            <a:off x="5866262" y="3091842"/>
            <a:ext cx="1753800" cy="577800"/>
          </a:xfrm>
          <a:prstGeom prst="rect">
            <a:avLst/>
          </a:prstGeom>
          <a:noFill/>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88" name="Google Shape;88;p15"/>
          <p:cNvSpPr txBox="1"/>
          <p:nvPr>
            <p:ph idx="15" type="ctrTitle"/>
          </p:nvPr>
        </p:nvSpPr>
        <p:spPr>
          <a:xfrm>
            <a:off x="790975" y="720000"/>
            <a:ext cx="5012400" cy="314100"/>
          </a:xfrm>
          <a:prstGeom prst="rect">
            <a:avLst/>
          </a:prstGeom>
        </p:spPr>
        <p:txBody>
          <a:bodyPr anchorCtr="0" anchor="b" bIns="91425" lIns="91425" spcFirstLastPara="1" rIns="91425" wrap="square" tIns="91425">
            <a:noAutofit/>
          </a:bodyPr>
          <a:lstStyle>
            <a:lvl1pPr lvl="0">
              <a:spcBef>
                <a:spcPts val="0"/>
              </a:spcBef>
              <a:spcAft>
                <a:spcPts val="0"/>
              </a:spcAft>
              <a:buClr>
                <a:srgbClr val="FFFFFF"/>
              </a:buClr>
              <a:buSzPts val="1200"/>
              <a:buNone/>
              <a:defRPr sz="1200">
                <a:solidFill>
                  <a:srgbClr val="FFFFFF"/>
                </a:solidFill>
              </a:defRPr>
            </a:lvl1pPr>
            <a:lvl2pPr lvl="1" algn="ctr">
              <a:spcBef>
                <a:spcPts val="0"/>
              </a:spcBef>
              <a:spcAft>
                <a:spcPts val="0"/>
              </a:spcAft>
              <a:buClr>
                <a:srgbClr val="000000"/>
              </a:buClr>
              <a:buSzPts val="1100"/>
              <a:buNone/>
              <a:defRPr sz="1100">
                <a:solidFill>
                  <a:srgbClr val="000000"/>
                </a:solidFill>
              </a:defRPr>
            </a:lvl2pPr>
            <a:lvl3pPr lvl="2" algn="ctr">
              <a:spcBef>
                <a:spcPts val="0"/>
              </a:spcBef>
              <a:spcAft>
                <a:spcPts val="0"/>
              </a:spcAft>
              <a:buClr>
                <a:srgbClr val="000000"/>
              </a:buClr>
              <a:buSzPts val="1100"/>
              <a:buNone/>
              <a:defRPr sz="1100">
                <a:solidFill>
                  <a:srgbClr val="000000"/>
                </a:solidFill>
              </a:defRPr>
            </a:lvl3pPr>
            <a:lvl4pPr lvl="3" algn="ctr">
              <a:spcBef>
                <a:spcPts val="0"/>
              </a:spcBef>
              <a:spcAft>
                <a:spcPts val="0"/>
              </a:spcAft>
              <a:buClr>
                <a:srgbClr val="000000"/>
              </a:buClr>
              <a:buSzPts val="1100"/>
              <a:buNone/>
              <a:defRPr sz="1100">
                <a:solidFill>
                  <a:srgbClr val="000000"/>
                </a:solidFill>
              </a:defRPr>
            </a:lvl4pPr>
            <a:lvl5pPr lvl="4" algn="ctr">
              <a:spcBef>
                <a:spcPts val="0"/>
              </a:spcBef>
              <a:spcAft>
                <a:spcPts val="0"/>
              </a:spcAft>
              <a:buClr>
                <a:srgbClr val="000000"/>
              </a:buClr>
              <a:buSzPts val="1100"/>
              <a:buNone/>
              <a:defRPr sz="1100">
                <a:solidFill>
                  <a:srgbClr val="000000"/>
                </a:solidFill>
              </a:defRPr>
            </a:lvl5pPr>
            <a:lvl6pPr lvl="5" algn="ctr">
              <a:spcBef>
                <a:spcPts val="0"/>
              </a:spcBef>
              <a:spcAft>
                <a:spcPts val="0"/>
              </a:spcAft>
              <a:buClr>
                <a:srgbClr val="000000"/>
              </a:buClr>
              <a:buSzPts val="1100"/>
              <a:buNone/>
              <a:defRPr sz="1100">
                <a:solidFill>
                  <a:srgbClr val="000000"/>
                </a:solidFill>
              </a:defRPr>
            </a:lvl6pPr>
            <a:lvl7pPr lvl="6" algn="ctr">
              <a:spcBef>
                <a:spcPts val="0"/>
              </a:spcBef>
              <a:spcAft>
                <a:spcPts val="0"/>
              </a:spcAft>
              <a:buClr>
                <a:srgbClr val="000000"/>
              </a:buClr>
              <a:buSzPts val="1100"/>
              <a:buNone/>
              <a:defRPr sz="1100">
                <a:solidFill>
                  <a:srgbClr val="000000"/>
                </a:solidFill>
              </a:defRPr>
            </a:lvl7pPr>
            <a:lvl8pPr lvl="7" algn="ctr">
              <a:spcBef>
                <a:spcPts val="0"/>
              </a:spcBef>
              <a:spcAft>
                <a:spcPts val="0"/>
              </a:spcAft>
              <a:buClr>
                <a:srgbClr val="000000"/>
              </a:buClr>
              <a:buSzPts val="1100"/>
              <a:buNone/>
              <a:defRPr sz="1100">
                <a:solidFill>
                  <a:srgbClr val="000000"/>
                </a:solidFill>
              </a:defRPr>
            </a:lvl8pPr>
            <a:lvl9pPr lvl="8" algn="ctr">
              <a:spcBef>
                <a:spcPts val="0"/>
              </a:spcBef>
              <a:spcAft>
                <a:spcPts val="0"/>
              </a:spcAft>
              <a:buClr>
                <a:srgbClr val="000000"/>
              </a:buClr>
              <a:buSzPts val="1100"/>
              <a:buNone/>
              <a:defRPr sz="1100">
                <a:solidFill>
                  <a:srgbClr val="000000"/>
                </a:solidFill>
              </a:defRPr>
            </a:lvl9pPr>
          </a:lstStyle>
          <a:p/>
        </p:txBody>
      </p:sp>
      <p:sp>
        <p:nvSpPr>
          <p:cNvPr id="89" name="Google Shape;89;p15"/>
          <p:cNvSpPr txBox="1"/>
          <p:nvPr>
            <p:ph idx="16" type="ctrTitle"/>
          </p:nvPr>
        </p:nvSpPr>
        <p:spPr>
          <a:xfrm>
            <a:off x="1226125" y="1853313"/>
            <a:ext cx="2392800" cy="5778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
              <a:buNone/>
              <a:defRPr sz="1200"/>
            </a:lvl1pPr>
            <a:lvl2pPr lvl="1" algn="ctr">
              <a:spcBef>
                <a:spcPts val="0"/>
              </a:spcBef>
              <a:spcAft>
                <a:spcPts val="0"/>
              </a:spcAft>
              <a:buSzPts val="1200"/>
              <a:buNone/>
              <a:defRPr sz="1200"/>
            </a:lvl2pPr>
            <a:lvl3pPr lvl="2" algn="ctr">
              <a:spcBef>
                <a:spcPts val="0"/>
              </a:spcBef>
              <a:spcAft>
                <a:spcPts val="0"/>
              </a:spcAft>
              <a:buSzPts val="1200"/>
              <a:buNone/>
              <a:defRPr sz="1200"/>
            </a:lvl3pPr>
            <a:lvl4pPr lvl="3" algn="ctr">
              <a:spcBef>
                <a:spcPts val="0"/>
              </a:spcBef>
              <a:spcAft>
                <a:spcPts val="0"/>
              </a:spcAft>
              <a:buSzPts val="1200"/>
              <a:buNone/>
              <a:defRPr sz="1200"/>
            </a:lvl4pPr>
            <a:lvl5pPr lvl="4" algn="ctr">
              <a:spcBef>
                <a:spcPts val="0"/>
              </a:spcBef>
              <a:spcAft>
                <a:spcPts val="0"/>
              </a:spcAft>
              <a:buSzPts val="1200"/>
              <a:buNone/>
              <a:defRPr sz="1200"/>
            </a:lvl5pPr>
            <a:lvl6pPr lvl="5" algn="ctr">
              <a:spcBef>
                <a:spcPts val="0"/>
              </a:spcBef>
              <a:spcAft>
                <a:spcPts val="0"/>
              </a:spcAft>
              <a:buSzPts val="1200"/>
              <a:buNone/>
              <a:defRPr sz="1200"/>
            </a:lvl6pPr>
            <a:lvl7pPr lvl="6" algn="ctr">
              <a:spcBef>
                <a:spcPts val="0"/>
              </a:spcBef>
              <a:spcAft>
                <a:spcPts val="0"/>
              </a:spcAft>
              <a:buSzPts val="1200"/>
              <a:buNone/>
              <a:defRPr sz="1200"/>
            </a:lvl7pPr>
            <a:lvl8pPr lvl="7" algn="ctr">
              <a:spcBef>
                <a:spcPts val="0"/>
              </a:spcBef>
              <a:spcAft>
                <a:spcPts val="0"/>
              </a:spcAft>
              <a:buSzPts val="1200"/>
              <a:buNone/>
              <a:defRPr sz="1200"/>
            </a:lvl8pPr>
            <a:lvl9pPr lvl="8" algn="ctr">
              <a:spcBef>
                <a:spcPts val="0"/>
              </a:spcBef>
              <a:spcAft>
                <a:spcPts val="0"/>
              </a:spcAft>
              <a:buSzPts val="1200"/>
              <a:buNone/>
              <a:defRPr sz="1200"/>
            </a:lvl9pPr>
          </a:lstStyle>
          <a:p/>
        </p:txBody>
      </p:sp>
      <p:sp>
        <p:nvSpPr>
          <p:cNvPr id="90" name="Google Shape;90;p15"/>
          <p:cNvSpPr txBox="1"/>
          <p:nvPr>
            <p:ph idx="17" type="subTitle"/>
          </p:nvPr>
        </p:nvSpPr>
        <p:spPr>
          <a:xfrm>
            <a:off x="1469325" y="2314760"/>
            <a:ext cx="1906500" cy="613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91" name="Google Shape;91;p15"/>
          <p:cNvSpPr txBox="1"/>
          <p:nvPr>
            <p:ph hasCustomPrompt="1" idx="18" type="title"/>
          </p:nvPr>
        </p:nvSpPr>
        <p:spPr>
          <a:xfrm>
            <a:off x="1545687" y="1565141"/>
            <a:ext cx="1753800" cy="577800"/>
          </a:xfrm>
          <a:prstGeom prst="rect">
            <a:avLst/>
          </a:prstGeom>
          <a:noFill/>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92" name="Google Shape;92;p15"/>
          <p:cNvSpPr txBox="1"/>
          <p:nvPr>
            <p:ph idx="19" type="ctrTitle"/>
          </p:nvPr>
        </p:nvSpPr>
        <p:spPr>
          <a:xfrm>
            <a:off x="1261437" y="3359411"/>
            <a:ext cx="2322300" cy="5778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
              <a:buNone/>
              <a:defRPr sz="1200"/>
            </a:lvl1pPr>
            <a:lvl2pPr lvl="1" algn="ctr">
              <a:spcBef>
                <a:spcPts val="0"/>
              </a:spcBef>
              <a:spcAft>
                <a:spcPts val="0"/>
              </a:spcAft>
              <a:buSzPts val="1200"/>
              <a:buNone/>
              <a:defRPr sz="1200"/>
            </a:lvl2pPr>
            <a:lvl3pPr lvl="2" algn="ctr">
              <a:spcBef>
                <a:spcPts val="0"/>
              </a:spcBef>
              <a:spcAft>
                <a:spcPts val="0"/>
              </a:spcAft>
              <a:buSzPts val="1200"/>
              <a:buNone/>
              <a:defRPr sz="1200"/>
            </a:lvl3pPr>
            <a:lvl4pPr lvl="3" algn="ctr">
              <a:spcBef>
                <a:spcPts val="0"/>
              </a:spcBef>
              <a:spcAft>
                <a:spcPts val="0"/>
              </a:spcAft>
              <a:buSzPts val="1200"/>
              <a:buNone/>
              <a:defRPr sz="1200"/>
            </a:lvl4pPr>
            <a:lvl5pPr lvl="4" algn="ctr">
              <a:spcBef>
                <a:spcPts val="0"/>
              </a:spcBef>
              <a:spcAft>
                <a:spcPts val="0"/>
              </a:spcAft>
              <a:buSzPts val="1200"/>
              <a:buNone/>
              <a:defRPr sz="1200"/>
            </a:lvl5pPr>
            <a:lvl6pPr lvl="5" algn="ctr">
              <a:spcBef>
                <a:spcPts val="0"/>
              </a:spcBef>
              <a:spcAft>
                <a:spcPts val="0"/>
              </a:spcAft>
              <a:buSzPts val="1200"/>
              <a:buNone/>
              <a:defRPr sz="1200"/>
            </a:lvl6pPr>
            <a:lvl7pPr lvl="6" algn="ctr">
              <a:spcBef>
                <a:spcPts val="0"/>
              </a:spcBef>
              <a:spcAft>
                <a:spcPts val="0"/>
              </a:spcAft>
              <a:buSzPts val="1200"/>
              <a:buNone/>
              <a:defRPr sz="1200"/>
            </a:lvl7pPr>
            <a:lvl8pPr lvl="7" algn="ctr">
              <a:spcBef>
                <a:spcPts val="0"/>
              </a:spcBef>
              <a:spcAft>
                <a:spcPts val="0"/>
              </a:spcAft>
              <a:buSzPts val="1200"/>
              <a:buNone/>
              <a:defRPr sz="1200"/>
            </a:lvl8pPr>
            <a:lvl9pPr lvl="8" algn="ctr">
              <a:spcBef>
                <a:spcPts val="0"/>
              </a:spcBef>
              <a:spcAft>
                <a:spcPts val="0"/>
              </a:spcAft>
              <a:buSzPts val="1200"/>
              <a:buNone/>
              <a:defRPr sz="1200"/>
            </a:lvl9pPr>
          </a:lstStyle>
          <a:p/>
        </p:txBody>
      </p:sp>
      <p:sp>
        <p:nvSpPr>
          <p:cNvPr id="93" name="Google Shape;93;p15"/>
          <p:cNvSpPr txBox="1"/>
          <p:nvPr>
            <p:ph idx="20" type="subTitle"/>
          </p:nvPr>
        </p:nvSpPr>
        <p:spPr>
          <a:xfrm>
            <a:off x="1434225" y="3820858"/>
            <a:ext cx="1976700" cy="613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94" name="Google Shape;94;p15"/>
          <p:cNvSpPr txBox="1"/>
          <p:nvPr>
            <p:ph hasCustomPrompt="1" idx="21" type="title"/>
          </p:nvPr>
        </p:nvSpPr>
        <p:spPr>
          <a:xfrm>
            <a:off x="1545687" y="3091842"/>
            <a:ext cx="1753800" cy="577800"/>
          </a:xfrm>
          <a:prstGeom prst="rect">
            <a:avLst/>
          </a:prstGeom>
          <a:noFill/>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95" name="Google Shape;95;p15"/>
          <p:cNvSpPr/>
          <p:nvPr/>
        </p:nvSpPr>
        <p:spPr>
          <a:xfrm>
            <a:off x="419100" y="732400"/>
            <a:ext cx="235500" cy="235500"/>
          </a:xfrm>
          <a:prstGeom prst="ellipse">
            <a:avLst/>
          </a:prstGeom>
          <a:solidFill>
            <a:srgbClr val="FFCB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p:nvPr/>
        </p:nvSpPr>
        <p:spPr>
          <a:xfrm>
            <a:off x="95250" y="732400"/>
            <a:ext cx="235500" cy="235500"/>
          </a:xfrm>
          <a:prstGeom prst="ellipse">
            <a:avLst/>
          </a:pr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7">
    <p:spTree>
      <p:nvGrpSpPr>
        <p:cNvPr id="97" name="Shape 97"/>
        <p:cNvGrpSpPr/>
        <p:nvPr/>
      </p:nvGrpSpPr>
      <p:grpSpPr>
        <a:xfrm>
          <a:off x="0" y="0"/>
          <a:ext cx="0" cy="0"/>
          <a:chOff x="0" y="0"/>
          <a:chExt cx="0" cy="0"/>
        </a:xfrm>
      </p:grpSpPr>
      <p:sp>
        <p:nvSpPr>
          <p:cNvPr id="98" name="Google Shape;98;p16"/>
          <p:cNvSpPr/>
          <p:nvPr/>
        </p:nvSpPr>
        <p:spPr>
          <a:xfrm rot="-5400000">
            <a:off x="-101015" y="-226845"/>
            <a:ext cx="5995571" cy="6199231"/>
          </a:xfrm>
          <a:custGeom>
            <a:rect b="b" l="l" r="r" t="t"/>
            <a:pathLst>
              <a:path extrusionOk="0" h="208325" w="201481">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9AD7D2">
              <a:alpha val="120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6"/>
          <p:cNvSpPr txBox="1"/>
          <p:nvPr>
            <p:ph type="ctrTitle"/>
          </p:nvPr>
        </p:nvSpPr>
        <p:spPr>
          <a:xfrm>
            <a:off x="831200" y="376498"/>
            <a:ext cx="3867300" cy="2054100"/>
          </a:xfrm>
          <a:prstGeom prst="rect">
            <a:avLst/>
          </a:prstGeom>
        </p:spPr>
        <p:txBody>
          <a:bodyPr anchorCtr="0" anchor="b"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p:txBody>
      </p:sp>
      <p:sp>
        <p:nvSpPr>
          <p:cNvPr id="100" name="Google Shape;100;p16"/>
          <p:cNvSpPr txBox="1"/>
          <p:nvPr>
            <p:ph idx="1" type="subTitle"/>
          </p:nvPr>
        </p:nvSpPr>
        <p:spPr>
          <a:xfrm>
            <a:off x="831200" y="2314225"/>
            <a:ext cx="4224900" cy="1784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nSpc>
                <a:spcPct val="100000"/>
              </a:lnSpc>
              <a:spcBef>
                <a:spcPts val="0"/>
              </a:spcBef>
              <a:spcAft>
                <a:spcPts val="0"/>
              </a:spcAft>
              <a:buSzPts val="1200"/>
              <a:buNone/>
              <a:defRPr/>
            </a:lvl2pPr>
            <a:lvl3pPr lvl="2">
              <a:lnSpc>
                <a:spcPct val="100000"/>
              </a:lnSpc>
              <a:spcBef>
                <a:spcPts val="0"/>
              </a:spcBef>
              <a:spcAft>
                <a:spcPts val="0"/>
              </a:spcAft>
              <a:buSzPts val="1200"/>
              <a:buNone/>
              <a:defRPr/>
            </a:lvl3pPr>
            <a:lvl4pPr lvl="3">
              <a:lnSpc>
                <a:spcPct val="100000"/>
              </a:lnSpc>
              <a:spcBef>
                <a:spcPts val="0"/>
              </a:spcBef>
              <a:spcAft>
                <a:spcPts val="0"/>
              </a:spcAft>
              <a:buSzPts val="1200"/>
              <a:buNone/>
              <a:defRPr/>
            </a:lvl4pPr>
            <a:lvl5pPr lvl="4">
              <a:lnSpc>
                <a:spcPct val="100000"/>
              </a:lnSpc>
              <a:spcBef>
                <a:spcPts val="0"/>
              </a:spcBef>
              <a:spcAft>
                <a:spcPts val="0"/>
              </a:spcAft>
              <a:buSzPts val="1200"/>
              <a:buNone/>
              <a:defRPr/>
            </a:lvl5pPr>
            <a:lvl6pPr lvl="5">
              <a:lnSpc>
                <a:spcPct val="100000"/>
              </a:lnSpc>
              <a:spcBef>
                <a:spcPts val="0"/>
              </a:spcBef>
              <a:spcAft>
                <a:spcPts val="0"/>
              </a:spcAft>
              <a:buSzPts val="1200"/>
              <a:buNone/>
              <a:defRPr/>
            </a:lvl6pPr>
            <a:lvl7pPr lvl="6">
              <a:lnSpc>
                <a:spcPct val="100000"/>
              </a:lnSpc>
              <a:spcBef>
                <a:spcPts val="0"/>
              </a:spcBef>
              <a:spcAft>
                <a:spcPts val="0"/>
              </a:spcAft>
              <a:buSzPts val="1200"/>
              <a:buNone/>
              <a:defRPr/>
            </a:lvl7pPr>
            <a:lvl8pPr lvl="7">
              <a:lnSpc>
                <a:spcPct val="100000"/>
              </a:lnSpc>
              <a:spcBef>
                <a:spcPts val="0"/>
              </a:spcBef>
              <a:spcAft>
                <a:spcPts val="0"/>
              </a:spcAft>
              <a:buSzPts val="1200"/>
              <a:buNone/>
              <a:defRPr/>
            </a:lvl8pPr>
            <a:lvl9pPr lvl="8">
              <a:lnSpc>
                <a:spcPct val="100000"/>
              </a:lnSpc>
              <a:spcBef>
                <a:spcPts val="0"/>
              </a:spcBef>
              <a:spcAft>
                <a:spcPts val="0"/>
              </a:spcAft>
              <a:buSzPts val="12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3">
    <p:spTree>
      <p:nvGrpSpPr>
        <p:cNvPr id="101" name="Shape 101"/>
        <p:cNvGrpSpPr/>
        <p:nvPr/>
      </p:nvGrpSpPr>
      <p:grpSpPr>
        <a:xfrm>
          <a:off x="0" y="0"/>
          <a:ext cx="0" cy="0"/>
          <a:chOff x="0" y="0"/>
          <a:chExt cx="0" cy="0"/>
        </a:xfrm>
      </p:grpSpPr>
      <p:sp>
        <p:nvSpPr>
          <p:cNvPr id="102" name="Google Shape;102;p17"/>
          <p:cNvSpPr/>
          <p:nvPr/>
        </p:nvSpPr>
        <p:spPr>
          <a:xfrm>
            <a:off x="3356560" y="-236370"/>
            <a:ext cx="5995571" cy="6199231"/>
          </a:xfrm>
          <a:custGeom>
            <a:rect b="b" l="l" r="r" t="t"/>
            <a:pathLst>
              <a:path extrusionOk="0" h="208325" w="201481">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FFF2CC">
              <a:alpha val="327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7"/>
          <p:cNvSpPr txBox="1"/>
          <p:nvPr>
            <p:ph idx="1" type="subTitle"/>
          </p:nvPr>
        </p:nvSpPr>
        <p:spPr>
          <a:xfrm>
            <a:off x="2286775" y="1780575"/>
            <a:ext cx="4717500" cy="6318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14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104" name="Google Shape;104;p17"/>
          <p:cNvSpPr txBox="1"/>
          <p:nvPr>
            <p:ph type="ctrTitle"/>
          </p:nvPr>
        </p:nvSpPr>
        <p:spPr>
          <a:xfrm>
            <a:off x="3099175" y="2412374"/>
            <a:ext cx="3092700" cy="54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
              <a:buNone/>
              <a:defRPr sz="12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
  <p:cSld name="CUSTOM_12">
    <p:spTree>
      <p:nvGrpSpPr>
        <p:cNvPr id="105" name="Shape 105"/>
        <p:cNvGrpSpPr/>
        <p:nvPr/>
      </p:nvGrpSpPr>
      <p:grpSpPr>
        <a:xfrm>
          <a:off x="0" y="0"/>
          <a:ext cx="0" cy="0"/>
          <a:chOff x="0" y="0"/>
          <a:chExt cx="0" cy="0"/>
        </a:xfrm>
      </p:grpSpPr>
      <p:sp>
        <p:nvSpPr>
          <p:cNvPr id="106" name="Google Shape;106;p18"/>
          <p:cNvSpPr txBox="1"/>
          <p:nvPr>
            <p:ph type="ctrTitle"/>
          </p:nvPr>
        </p:nvSpPr>
        <p:spPr>
          <a:xfrm>
            <a:off x="858475" y="2734950"/>
            <a:ext cx="2560200" cy="319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
              <a:buNone/>
              <a:defRPr sz="12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p:txBody>
      </p:sp>
      <p:sp>
        <p:nvSpPr>
          <p:cNvPr id="107" name="Google Shape;107;p18"/>
          <p:cNvSpPr txBox="1"/>
          <p:nvPr>
            <p:ph idx="1" type="subTitle"/>
          </p:nvPr>
        </p:nvSpPr>
        <p:spPr>
          <a:xfrm>
            <a:off x="1019574" y="2955100"/>
            <a:ext cx="2238000" cy="987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100"/>
              <a:buNone/>
              <a:defRPr sz="1100"/>
            </a:lvl1pPr>
            <a:lvl2pPr lvl="1" algn="ctr">
              <a:lnSpc>
                <a:spcPct val="100000"/>
              </a:lnSpc>
              <a:spcBef>
                <a:spcPts val="0"/>
              </a:spcBef>
              <a:spcAft>
                <a:spcPts val="0"/>
              </a:spcAft>
              <a:buSzPts val="1100"/>
              <a:buNone/>
              <a:defRPr sz="1100"/>
            </a:lvl2pPr>
            <a:lvl3pPr lvl="2" algn="ctr">
              <a:lnSpc>
                <a:spcPct val="100000"/>
              </a:lnSpc>
              <a:spcBef>
                <a:spcPts val="0"/>
              </a:spcBef>
              <a:spcAft>
                <a:spcPts val="0"/>
              </a:spcAft>
              <a:buSzPts val="1100"/>
              <a:buNone/>
              <a:defRPr sz="1100"/>
            </a:lvl3pPr>
            <a:lvl4pPr lvl="3" algn="ctr">
              <a:lnSpc>
                <a:spcPct val="100000"/>
              </a:lnSpc>
              <a:spcBef>
                <a:spcPts val="0"/>
              </a:spcBef>
              <a:spcAft>
                <a:spcPts val="0"/>
              </a:spcAft>
              <a:buSzPts val="1100"/>
              <a:buNone/>
              <a:defRPr sz="1100"/>
            </a:lvl4pPr>
            <a:lvl5pPr lvl="4" algn="ctr">
              <a:lnSpc>
                <a:spcPct val="100000"/>
              </a:lnSpc>
              <a:spcBef>
                <a:spcPts val="0"/>
              </a:spcBef>
              <a:spcAft>
                <a:spcPts val="0"/>
              </a:spcAft>
              <a:buSzPts val="1100"/>
              <a:buNone/>
              <a:defRPr sz="1100"/>
            </a:lvl5pPr>
            <a:lvl6pPr lvl="5" algn="ctr">
              <a:lnSpc>
                <a:spcPct val="100000"/>
              </a:lnSpc>
              <a:spcBef>
                <a:spcPts val="0"/>
              </a:spcBef>
              <a:spcAft>
                <a:spcPts val="0"/>
              </a:spcAft>
              <a:buSzPts val="1100"/>
              <a:buNone/>
              <a:defRPr sz="1100"/>
            </a:lvl6pPr>
            <a:lvl7pPr lvl="6" algn="ctr">
              <a:lnSpc>
                <a:spcPct val="100000"/>
              </a:lnSpc>
              <a:spcBef>
                <a:spcPts val="0"/>
              </a:spcBef>
              <a:spcAft>
                <a:spcPts val="0"/>
              </a:spcAft>
              <a:buSzPts val="1100"/>
              <a:buNone/>
              <a:defRPr sz="1100"/>
            </a:lvl7pPr>
            <a:lvl8pPr lvl="7" algn="ctr">
              <a:lnSpc>
                <a:spcPct val="100000"/>
              </a:lnSpc>
              <a:spcBef>
                <a:spcPts val="0"/>
              </a:spcBef>
              <a:spcAft>
                <a:spcPts val="0"/>
              </a:spcAft>
              <a:buSzPts val="1100"/>
              <a:buNone/>
              <a:defRPr sz="1100"/>
            </a:lvl8pPr>
            <a:lvl9pPr lvl="8" algn="ctr">
              <a:lnSpc>
                <a:spcPct val="100000"/>
              </a:lnSpc>
              <a:spcBef>
                <a:spcPts val="0"/>
              </a:spcBef>
              <a:spcAft>
                <a:spcPts val="0"/>
              </a:spcAft>
              <a:buSzPts val="1100"/>
              <a:buNone/>
              <a:defRPr sz="1100"/>
            </a:lvl9pPr>
          </a:lstStyle>
          <a:p/>
        </p:txBody>
      </p:sp>
      <p:sp>
        <p:nvSpPr>
          <p:cNvPr id="108" name="Google Shape;108;p18"/>
          <p:cNvSpPr/>
          <p:nvPr/>
        </p:nvSpPr>
        <p:spPr>
          <a:xfrm>
            <a:off x="742950" y="710350"/>
            <a:ext cx="8686800" cy="279600"/>
          </a:xfrm>
          <a:prstGeom prst="rect">
            <a:avLst/>
          </a:pr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txBox="1"/>
          <p:nvPr>
            <p:ph idx="2" type="ctrTitle"/>
          </p:nvPr>
        </p:nvSpPr>
        <p:spPr>
          <a:xfrm>
            <a:off x="790975" y="720000"/>
            <a:ext cx="5012400" cy="314100"/>
          </a:xfrm>
          <a:prstGeom prst="rect">
            <a:avLst/>
          </a:prstGeom>
        </p:spPr>
        <p:txBody>
          <a:bodyPr anchorCtr="0" anchor="b" bIns="91425" lIns="91425" spcFirstLastPara="1" rIns="91425" wrap="square" tIns="91425">
            <a:noAutofit/>
          </a:bodyPr>
          <a:lstStyle>
            <a:lvl1pPr lvl="0">
              <a:spcBef>
                <a:spcPts val="0"/>
              </a:spcBef>
              <a:spcAft>
                <a:spcPts val="0"/>
              </a:spcAft>
              <a:buClr>
                <a:srgbClr val="FFFFFF"/>
              </a:buClr>
              <a:buSzPts val="1200"/>
              <a:buNone/>
              <a:defRPr sz="1200">
                <a:solidFill>
                  <a:srgbClr val="FFFFFF"/>
                </a:solidFill>
              </a:defRPr>
            </a:lvl1pPr>
            <a:lvl2pPr lvl="1" algn="ctr">
              <a:spcBef>
                <a:spcPts val="0"/>
              </a:spcBef>
              <a:spcAft>
                <a:spcPts val="0"/>
              </a:spcAft>
              <a:buClr>
                <a:srgbClr val="000000"/>
              </a:buClr>
              <a:buSzPts val="1100"/>
              <a:buNone/>
              <a:defRPr sz="1100">
                <a:solidFill>
                  <a:srgbClr val="000000"/>
                </a:solidFill>
              </a:defRPr>
            </a:lvl2pPr>
            <a:lvl3pPr lvl="2" algn="ctr">
              <a:spcBef>
                <a:spcPts val="0"/>
              </a:spcBef>
              <a:spcAft>
                <a:spcPts val="0"/>
              </a:spcAft>
              <a:buClr>
                <a:srgbClr val="000000"/>
              </a:buClr>
              <a:buSzPts val="1100"/>
              <a:buNone/>
              <a:defRPr sz="1100">
                <a:solidFill>
                  <a:srgbClr val="000000"/>
                </a:solidFill>
              </a:defRPr>
            </a:lvl3pPr>
            <a:lvl4pPr lvl="3" algn="ctr">
              <a:spcBef>
                <a:spcPts val="0"/>
              </a:spcBef>
              <a:spcAft>
                <a:spcPts val="0"/>
              </a:spcAft>
              <a:buClr>
                <a:srgbClr val="000000"/>
              </a:buClr>
              <a:buSzPts val="1100"/>
              <a:buNone/>
              <a:defRPr sz="1100">
                <a:solidFill>
                  <a:srgbClr val="000000"/>
                </a:solidFill>
              </a:defRPr>
            </a:lvl4pPr>
            <a:lvl5pPr lvl="4" algn="ctr">
              <a:spcBef>
                <a:spcPts val="0"/>
              </a:spcBef>
              <a:spcAft>
                <a:spcPts val="0"/>
              </a:spcAft>
              <a:buClr>
                <a:srgbClr val="000000"/>
              </a:buClr>
              <a:buSzPts val="1100"/>
              <a:buNone/>
              <a:defRPr sz="1100">
                <a:solidFill>
                  <a:srgbClr val="000000"/>
                </a:solidFill>
              </a:defRPr>
            </a:lvl5pPr>
            <a:lvl6pPr lvl="5" algn="ctr">
              <a:spcBef>
                <a:spcPts val="0"/>
              </a:spcBef>
              <a:spcAft>
                <a:spcPts val="0"/>
              </a:spcAft>
              <a:buClr>
                <a:srgbClr val="000000"/>
              </a:buClr>
              <a:buSzPts val="1100"/>
              <a:buNone/>
              <a:defRPr sz="1100">
                <a:solidFill>
                  <a:srgbClr val="000000"/>
                </a:solidFill>
              </a:defRPr>
            </a:lvl6pPr>
            <a:lvl7pPr lvl="6" algn="ctr">
              <a:spcBef>
                <a:spcPts val="0"/>
              </a:spcBef>
              <a:spcAft>
                <a:spcPts val="0"/>
              </a:spcAft>
              <a:buClr>
                <a:srgbClr val="000000"/>
              </a:buClr>
              <a:buSzPts val="1100"/>
              <a:buNone/>
              <a:defRPr sz="1100">
                <a:solidFill>
                  <a:srgbClr val="000000"/>
                </a:solidFill>
              </a:defRPr>
            </a:lvl7pPr>
            <a:lvl8pPr lvl="7" algn="ctr">
              <a:spcBef>
                <a:spcPts val="0"/>
              </a:spcBef>
              <a:spcAft>
                <a:spcPts val="0"/>
              </a:spcAft>
              <a:buClr>
                <a:srgbClr val="000000"/>
              </a:buClr>
              <a:buSzPts val="1100"/>
              <a:buNone/>
              <a:defRPr sz="1100">
                <a:solidFill>
                  <a:srgbClr val="000000"/>
                </a:solidFill>
              </a:defRPr>
            </a:lvl8pPr>
            <a:lvl9pPr lvl="8" algn="ctr">
              <a:spcBef>
                <a:spcPts val="0"/>
              </a:spcBef>
              <a:spcAft>
                <a:spcPts val="0"/>
              </a:spcAft>
              <a:buClr>
                <a:srgbClr val="000000"/>
              </a:buClr>
              <a:buSzPts val="1100"/>
              <a:buNone/>
              <a:defRPr sz="1100">
                <a:solidFill>
                  <a:srgbClr val="000000"/>
                </a:solidFill>
              </a:defRPr>
            </a:lvl9pPr>
          </a:lstStyle>
          <a:p/>
        </p:txBody>
      </p:sp>
      <p:sp>
        <p:nvSpPr>
          <p:cNvPr id="110" name="Google Shape;110;p18"/>
          <p:cNvSpPr/>
          <p:nvPr/>
        </p:nvSpPr>
        <p:spPr>
          <a:xfrm>
            <a:off x="419100" y="732400"/>
            <a:ext cx="235500" cy="235500"/>
          </a:xfrm>
          <a:prstGeom prst="ellipse">
            <a:avLst/>
          </a:prstGeom>
          <a:solidFill>
            <a:srgbClr val="FFCB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8"/>
          <p:cNvSpPr/>
          <p:nvPr/>
        </p:nvSpPr>
        <p:spPr>
          <a:xfrm>
            <a:off x="95250" y="732400"/>
            <a:ext cx="235500" cy="235500"/>
          </a:xfrm>
          <a:prstGeom prst="ellipse">
            <a:avLst/>
          </a:pr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8"/>
          <p:cNvSpPr txBox="1"/>
          <p:nvPr>
            <p:ph idx="3" type="subTitle"/>
          </p:nvPr>
        </p:nvSpPr>
        <p:spPr>
          <a:xfrm>
            <a:off x="5934474" y="2955100"/>
            <a:ext cx="2238000" cy="987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100"/>
              <a:buNone/>
              <a:defRPr sz="1100"/>
            </a:lvl1pPr>
            <a:lvl2pPr lvl="1" algn="ctr">
              <a:lnSpc>
                <a:spcPct val="100000"/>
              </a:lnSpc>
              <a:spcBef>
                <a:spcPts val="0"/>
              </a:spcBef>
              <a:spcAft>
                <a:spcPts val="0"/>
              </a:spcAft>
              <a:buSzPts val="1100"/>
              <a:buNone/>
              <a:defRPr sz="1100"/>
            </a:lvl2pPr>
            <a:lvl3pPr lvl="2" algn="ctr">
              <a:lnSpc>
                <a:spcPct val="100000"/>
              </a:lnSpc>
              <a:spcBef>
                <a:spcPts val="0"/>
              </a:spcBef>
              <a:spcAft>
                <a:spcPts val="0"/>
              </a:spcAft>
              <a:buSzPts val="1100"/>
              <a:buNone/>
              <a:defRPr sz="1100"/>
            </a:lvl3pPr>
            <a:lvl4pPr lvl="3" algn="ctr">
              <a:lnSpc>
                <a:spcPct val="100000"/>
              </a:lnSpc>
              <a:spcBef>
                <a:spcPts val="0"/>
              </a:spcBef>
              <a:spcAft>
                <a:spcPts val="0"/>
              </a:spcAft>
              <a:buSzPts val="1100"/>
              <a:buNone/>
              <a:defRPr sz="1100"/>
            </a:lvl4pPr>
            <a:lvl5pPr lvl="4" algn="ctr">
              <a:lnSpc>
                <a:spcPct val="100000"/>
              </a:lnSpc>
              <a:spcBef>
                <a:spcPts val="0"/>
              </a:spcBef>
              <a:spcAft>
                <a:spcPts val="0"/>
              </a:spcAft>
              <a:buSzPts val="1100"/>
              <a:buNone/>
              <a:defRPr sz="1100"/>
            </a:lvl5pPr>
            <a:lvl6pPr lvl="5" algn="ctr">
              <a:lnSpc>
                <a:spcPct val="100000"/>
              </a:lnSpc>
              <a:spcBef>
                <a:spcPts val="0"/>
              </a:spcBef>
              <a:spcAft>
                <a:spcPts val="0"/>
              </a:spcAft>
              <a:buSzPts val="1100"/>
              <a:buNone/>
              <a:defRPr sz="1100"/>
            </a:lvl6pPr>
            <a:lvl7pPr lvl="6" algn="ctr">
              <a:lnSpc>
                <a:spcPct val="100000"/>
              </a:lnSpc>
              <a:spcBef>
                <a:spcPts val="0"/>
              </a:spcBef>
              <a:spcAft>
                <a:spcPts val="0"/>
              </a:spcAft>
              <a:buSzPts val="1100"/>
              <a:buNone/>
              <a:defRPr sz="1100"/>
            </a:lvl7pPr>
            <a:lvl8pPr lvl="7" algn="ctr">
              <a:lnSpc>
                <a:spcPct val="100000"/>
              </a:lnSpc>
              <a:spcBef>
                <a:spcPts val="0"/>
              </a:spcBef>
              <a:spcAft>
                <a:spcPts val="0"/>
              </a:spcAft>
              <a:buSzPts val="1100"/>
              <a:buNone/>
              <a:defRPr sz="1100"/>
            </a:lvl8pPr>
            <a:lvl9pPr lvl="8" algn="ctr">
              <a:lnSpc>
                <a:spcPct val="100000"/>
              </a:lnSpc>
              <a:spcBef>
                <a:spcPts val="0"/>
              </a:spcBef>
              <a:spcAft>
                <a:spcPts val="0"/>
              </a:spcAft>
              <a:buSzPts val="1100"/>
              <a:buNone/>
              <a:defRPr sz="1100"/>
            </a:lvl9pPr>
          </a:lstStyle>
          <a:p/>
        </p:txBody>
      </p:sp>
      <p:sp>
        <p:nvSpPr>
          <p:cNvPr id="113" name="Google Shape;113;p18"/>
          <p:cNvSpPr txBox="1"/>
          <p:nvPr>
            <p:ph idx="4" type="ctrTitle"/>
          </p:nvPr>
        </p:nvSpPr>
        <p:spPr>
          <a:xfrm>
            <a:off x="5773375" y="2734950"/>
            <a:ext cx="2560200" cy="319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
              <a:buNone/>
              <a:defRPr sz="12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p:txBody>
      </p:sp>
      <p:sp>
        <p:nvSpPr>
          <p:cNvPr id="114" name="Google Shape;114;p18"/>
          <p:cNvSpPr txBox="1"/>
          <p:nvPr>
            <p:ph idx="5" type="subTitle"/>
          </p:nvPr>
        </p:nvSpPr>
        <p:spPr>
          <a:xfrm>
            <a:off x="3452999" y="2052750"/>
            <a:ext cx="2238000" cy="987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100"/>
              <a:buNone/>
              <a:defRPr sz="1100"/>
            </a:lvl1pPr>
            <a:lvl2pPr lvl="1" algn="ctr">
              <a:lnSpc>
                <a:spcPct val="100000"/>
              </a:lnSpc>
              <a:spcBef>
                <a:spcPts val="0"/>
              </a:spcBef>
              <a:spcAft>
                <a:spcPts val="0"/>
              </a:spcAft>
              <a:buSzPts val="1100"/>
              <a:buNone/>
              <a:defRPr sz="1100"/>
            </a:lvl2pPr>
            <a:lvl3pPr lvl="2" algn="ctr">
              <a:lnSpc>
                <a:spcPct val="100000"/>
              </a:lnSpc>
              <a:spcBef>
                <a:spcPts val="0"/>
              </a:spcBef>
              <a:spcAft>
                <a:spcPts val="0"/>
              </a:spcAft>
              <a:buSzPts val="1100"/>
              <a:buNone/>
              <a:defRPr sz="1100"/>
            </a:lvl3pPr>
            <a:lvl4pPr lvl="3" algn="ctr">
              <a:lnSpc>
                <a:spcPct val="100000"/>
              </a:lnSpc>
              <a:spcBef>
                <a:spcPts val="0"/>
              </a:spcBef>
              <a:spcAft>
                <a:spcPts val="0"/>
              </a:spcAft>
              <a:buSzPts val="1100"/>
              <a:buNone/>
              <a:defRPr sz="1100"/>
            </a:lvl4pPr>
            <a:lvl5pPr lvl="4" algn="ctr">
              <a:lnSpc>
                <a:spcPct val="100000"/>
              </a:lnSpc>
              <a:spcBef>
                <a:spcPts val="0"/>
              </a:spcBef>
              <a:spcAft>
                <a:spcPts val="0"/>
              </a:spcAft>
              <a:buSzPts val="1100"/>
              <a:buNone/>
              <a:defRPr sz="1100"/>
            </a:lvl5pPr>
            <a:lvl6pPr lvl="5" algn="ctr">
              <a:lnSpc>
                <a:spcPct val="100000"/>
              </a:lnSpc>
              <a:spcBef>
                <a:spcPts val="0"/>
              </a:spcBef>
              <a:spcAft>
                <a:spcPts val="0"/>
              </a:spcAft>
              <a:buSzPts val="1100"/>
              <a:buNone/>
              <a:defRPr sz="1100"/>
            </a:lvl6pPr>
            <a:lvl7pPr lvl="6" algn="ctr">
              <a:lnSpc>
                <a:spcPct val="100000"/>
              </a:lnSpc>
              <a:spcBef>
                <a:spcPts val="0"/>
              </a:spcBef>
              <a:spcAft>
                <a:spcPts val="0"/>
              </a:spcAft>
              <a:buSzPts val="1100"/>
              <a:buNone/>
              <a:defRPr sz="1100"/>
            </a:lvl7pPr>
            <a:lvl8pPr lvl="7" algn="ctr">
              <a:lnSpc>
                <a:spcPct val="100000"/>
              </a:lnSpc>
              <a:spcBef>
                <a:spcPts val="0"/>
              </a:spcBef>
              <a:spcAft>
                <a:spcPts val="0"/>
              </a:spcAft>
              <a:buSzPts val="1100"/>
              <a:buNone/>
              <a:defRPr sz="1100"/>
            </a:lvl8pPr>
            <a:lvl9pPr lvl="8" algn="ctr">
              <a:lnSpc>
                <a:spcPct val="100000"/>
              </a:lnSpc>
              <a:spcBef>
                <a:spcPts val="0"/>
              </a:spcBef>
              <a:spcAft>
                <a:spcPts val="0"/>
              </a:spcAft>
              <a:buSzPts val="1100"/>
              <a:buNone/>
              <a:defRPr sz="1100"/>
            </a:lvl9pPr>
          </a:lstStyle>
          <a:p/>
        </p:txBody>
      </p:sp>
      <p:sp>
        <p:nvSpPr>
          <p:cNvPr id="115" name="Google Shape;115;p18"/>
          <p:cNvSpPr txBox="1"/>
          <p:nvPr>
            <p:ph idx="6" type="ctrTitle"/>
          </p:nvPr>
        </p:nvSpPr>
        <p:spPr>
          <a:xfrm>
            <a:off x="3291900" y="1832600"/>
            <a:ext cx="2560200" cy="319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
              <a:buNone/>
              <a:defRPr sz="12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6">
    <p:bg>
      <p:bgPr>
        <a:solidFill>
          <a:srgbClr val="FFFFFF"/>
        </a:solidFill>
      </p:bgPr>
    </p:bg>
    <p:spTree>
      <p:nvGrpSpPr>
        <p:cNvPr id="116" name="Shape 116"/>
        <p:cNvGrpSpPr/>
        <p:nvPr/>
      </p:nvGrpSpPr>
      <p:grpSpPr>
        <a:xfrm>
          <a:off x="0" y="0"/>
          <a:ext cx="0" cy="0"/>
          <a:chOff x="0" y="0"/>
          <a:chExt cx="0" cy="0"/>
        </a:xfrm>
      </p:grpSpPr>
      <p:sp>
        <p:nvSpPr>
          <p:cNvPr id="117" name="Google Shape;117;p19"/>
          <p:cNvSpPr/>
          <p:nvPr/>
        </p:nvSpPr>
        <p:spPr>
          <a:xfrm>
            <a:off x="742950" y="710350"/>
            <a:ext cx="8686800" cy="279600"/>
          </a:xfrm>
          <a:prstGeom prst="rect">
            <a:avLst/>
          </a:pr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9"/>
          <p:cNvSpPr txBox="1"/>
          <p:nvPr>
            <p:ph type="ctrTitle"/>
          </p:nvPr>
        </p:nvSpPr>
        <p:spPr>
          <a:xfrm>
            <a:off x="790975" y="720000"/>
            <a:ext cx="5012400" cy="314100"/>
          </a:xfrm>
          <a:prstGeom prst="rect">
            <a:avLst/>
          </a:prstGeom>
        </p:spPr>
        <p:txBody>
          <a:bodyPr anchorCtr="0" anchor="b" bIns="91425" lIns="91425" spcFirstLastPara="1" rIns="91425" wrap="square" tIns="91425">
            <a:noAutofit/>
          </a:bodyPr>
          <a:lstStyle>
            <a:lvl1pPr lvl="0">
              <a:spcBef>
                <a:spcPts val="0"/>
              </a:spcBef>
              <a:spcAft>
                <a:spcPts val="0"/>
              </a:spcAft>
              <a:buClr>
                <a:srgbClr val="FFFFFF"/>
              </a:buClr>
              <a:buSzPts val="1200"/>
              <a:buNone/>
              <a:defRPr sz="1200">
                <a:solidFill>
                  <a:srgbClr val="FFFFFF"/>
                </a:solidFill>
              </a:defRPr>
            </a:lvl1pPr>
            <a:lvl2pPr lvl="1" algn="ctr">
              <a:spcBef>
                <a:spcPts val="0"/>
              </a:spcBef>
              <a:spcAft>
                <a:spcPts val="0"/>
              </a:spcAft>
              <a:buClr>
                <a:srgbClr val="000000"/>
              </a:buClr>
              <a:buSzPts val="1100"/>
              <a:buNone/>
              <a:defRPr sz="1100">
                <a:solidFill>
                  <a:srgbClr val="000000"/>
                </a:solidFill>
              </a:defRPr>
            </a:lvl2pPr>
            <a:lvl3pPr lvl="2" algn="ctr">
              <a:spcBef>
                <a:spcPts val="0"/>
              </a:spcBef>
              <a:spcAft>
                <a:spcPts val="0"/>
              </a:spcAft>
              <a:buClr>
                <a:srgbClr val="000000"/>
              </a:buClr>
              <a:buSzPts val="1100"/>
              <a:buNone/>
              <a:defRPr sz="1100">
                <a:solidFill>
                  <a:srgbClr val="000000"/>
                </a:solidFill>
              </a:defRPr>
            </a:lvl3pPr>
            <a:lvl4pPr lvl="3" algn="ctr">
              <a:spcBef>
                <a:spcPts val="0"/>
              </a:spcBef>
              <a:spcAft>
                <a:spcPts val="0"/>
              </a:spcAft>
              <a:buClr>
                <a:srgbClr val="000000"/>
              </a:buClr>
              <a:buSzPts val="1100"/>
              <a:buNone/>
              <a:defRPr sz="1100">
                <a:solidFill>
                  <a:srgbClr val="000000"/>
                </a:solidFill>
              </a:defRPr>
            </a:lvl4pPr>
            <a:lvl5pPr lvl="4" algn="ctr">
              <a:spcBef>
                <a:spcPts val="0"/>
              </a:spcBef>
              <a:spcAft>
                <a:spcPts val="0"/>
              </a:spcAft>
              <a:buClr>
                <a:srgbClr val="000000"/>
              </a:buClr>
              <a:buSzPts val="1100"/>
              <a:buNone/>
              <a:defRPr sz="1100">
                <a:solidFill>
                  <a:srgbClr val="000000"/>
                </a:solidFill>
              </a:defRPr>
            </a:lvl5pPr>
            <a:lvl6pPr lvl="5" algn="ctr">
              <a:spcBef>
                <a:spcPts val="0"/>
              </a:spcBef>
              <a:spcAft>
                <a:spcPts val="0"/>
              </a:spcAft>
              <a:buClr>
                <a:srgbClr val="000000"/>
              </a:buClr>
              <a:buSzPts val="1100"/>
              <a:buNone/>
              <a:defRPr sz="1100">
                <a:solidFill>
                  <a:srgbClr val="000000"/>
                </a:solidFill>
              </a:defRPr>
            </a:lvl6pPr>
            <a:lvl7pPr lvl="6" algn="ctr">
              <a:spcBef>
                <a:spcPts val="0"/>
              </a:spcBef>
              <a:spcAft>
                <a:spcPts val="0"/>
              </a:spcAft>
              <a:buClr>
                <a:srgbClr val="000000"/>
              </a:buClr>
              <a:buSzPts val="1100"/>
              <a:buNone/>
              <a:defRPr sz="1100">
                <a:solidFill>
                  <a:srgbClr val="000000"/>
                </a:solidFill>
              </a:defRPr>
            </a:lvl7pPr>
            <a:lvl8pPr lvl="7" algn="ctr">
              <a:spcBef>
                <a:spcPts val="0"/>
              </a:spcBef>
              <a:spcAft>
                <a:spcPts val="0"/>
              </a:spcAft>
              <a:buClr>
                <a:srgbClr val="000000"/>
              </a:buClr>
              <a:buSzPts val="1100"/>
              <a:buNone/>
              <a:defRPr sz="1100">
                <a:solidFill>
                  <a:srgbClr val="000000"/>
                </a:solidFill>
              </a:defRPr>
            </a:lvl8pPr>
            <a:lvl9pPr lvl="8" algn="ctr">
              <a:spcBef>
                <a:spcPts val="0"/>
              </a:spcBef>
              <a:spcAft>
                <a:spcPts val="0"/>
              </a:spcAft>
              <a:buClr>
                <a:srgbClr val="000000"/>
              </a:buClr>
              <a:buSzPts val="1100"/>
              <a:buNone/>
              <a:defRPr sz="1100">
                <a:solidFill>
                  <a:srgbClr val="000000"/>
                </a:solidFill>
              </a:defRPr>
            </a:lvl9pPr>
          </a:lstStyle>
          <a:p/>
        </p:txBody>
      </p:sp>
      <p:sp>
        <p:nvSpPr>
          <p:cNvPr id="119" name="Google Shape;119;p19"/>
          <p:cNvSpPr/>
          <p:nvPr/>
        </p:nvSpPr>
        <p:spPr>
          <a:xfrm>
            <a:off x="419100" y="732400"/>
            <a:ext cx="235500" cy="235500"/>
          </a:xfrm>
          <a:prstGeom prst="ellipse">
            <a:avLst/>
          </a:prstGeom>
          <a:solidFill>
            <a:srgbClr val="FFCB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9"/>
          <p:cNvSpPr/>
          <p:nvPr/>
        </p:nvSpPr>
        <p:spPr>
          <a:xfrm>
            <a:off x="95250" y="732400"/>
            <a:ext cx="235500" cy="235500"/>
          </a:xfrm>
          <a:prstGeom prst="ellipse">
            <a:avLst/>
          </a:pr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2">
  <p:cSld name="CUSTOM_6_2">
    <p:bg>
      <p:bgPr>
        <a:solidFill>
          <a:srgbClr val="FFFFFF"/>
        </a:solidFill>
      </p:bgPr>
    </p:bg>
    <p:spTree>
      <p:nvGrpSpPr>
        <p:cNvPr id="121" name="Shape 121"/>
        <p:cNvGrpSpPr/>
        <p:nvPr/>
      </p:nvGrpSpPr>
      <p:grpSpPr>
        <a:xfrm>
          <a:off x="0" y="0"/>
          <a:ext cx="0" cy="0"/>
          <a:chOff x="0" y="0"/>
          <a:chExt cx="0" cy="0"/>
        </a:xfrm>
      </p:grpSpPr>
      <p:sp>
        <p:nvSpPr>
          <p:cNvPr id="122" name="Google Shape;122;p20"/>
          <p:cNvSpPr/>
          <p:nvPr/>
        </p:nvSpPr>
        <p:spPr>
          <a:xfrm>
            <a:off x="2618169" y="-318351"/>
            <a:ext cx="6811569" cy="7337207"/>
          </a:xfrm>
          <a:custGeom>
            <a:rect b="b" l="l" r="r" t="t"/>
            <a:pathLst>
              <a:path extrusionOk="0" h="208325" w="201481">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FFE48D">
              <a:alpha val="20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0"/>
          <p:cNvSpPr/>
          <p:nvPr/>
        </p:nvSpPr>
        <p:spPr>
          <a:xfrm>
            <a:off x="742950" y="710350"/>
            <a:ext cx="8686800" cy="279600"/>
          </a:xfrm>
          <a:prstGeom prst="rect">
            <a:avLst/>
          </a:pr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0"/>
          <p:cNvSpPr txBox="1"/>
          <p:nvPr>
            <p:ph type="ctrTitle"/>
          </p:nvPr>
        </p:nvSpPr>
        <p:spPr>
          <a:xfrm>
            <a:off x="790975" y="720000"/>
            <a:ext cx="5012400" cy="314100"/>
          </a:xfrm>
          <a:prstGeom prst="rect">
            <a:avLst/>
          </a:prstGeom>
        </p:spPr>
        <p:txBody>
          <a:bodyPr anchorCtr="0" anchor="b" bIns="91425" lIns="91425" spcFirstLastPara="1" rIns="91425" wrap="square" tIns="91425">
            <a:noAutofit/>
          </a:bodyPr>
          <a:lstStyle>
            <a:lvl1pPr lvl="0">
              <a:spcBef>
                <a:spcPts val="0"/>
              </a:spcBef>
              <a:spcAft>
                <a:spcPts val="0"/>
              </a:spcAft>
              <a:buClr>
                <a:srgbClr val="FFFFFF"/>
              </a:buClr>
              <a:buSzPts val="1200"/>
              <a:buNone/>
              <a:defRPr sz="1200">
                <a:solidFill>
                  <a:srgbClr val="FFFFFF"/>
                </a:solidFill>
              </a:defRPr>
            </a:lvl1pPr>
            <a:lvl2pPr lvl="1" algn="ctr">
              <a:spcBef>
                <a:spcPts val="0"/>
              </a:spcBef>
              <a:spcAft>
                <a:spcPts val="0"/>
              </a:spcAft>
              <a:buClr>
                <a:srgbClr val="000000"/>
              </a:buClr>
              <a:buSzPts val="1100"/>
              <a:buNone/>
              <a:defRPr sz="1100">
                <a:solidFill>
                  <a:srgbClr val="000000"/>
                </a:solidFill>
              </a:defRPr>
            </a:lvl2pPr>
            <a:lvl3pPr lvl="2" algn="ctr">
              <a:spcBef>
                <a:spcPts val="0"/>
              </a:spcBef>
              <a:spcAft>
                <a:spcPts val="0"/>
              </a:spcAft>
              <a:buClr>
                <a:srgbClr val="000000"/>
              </a:buClr>
              <a:buSzPts val="1100"/>
              <a:buNone/>
              <a:defRPr sz="1100">
                <a:solidFill>
                  <a:srgbClr val="000000"/>
                </a:solidFill>
              </a:defRPr>
            </a:lvl3pPr>
            <a:lvl4pPr lvl="3" algn="ctr">
              <a:spcBef>
                <a:spcPts val="0"/>
              </a:spcBef>
              <a:spcAft>
                <a:spcPts val="0"/>
              </a:spcAft>
              <a:buClr>
                <a:srgbClr val="000000"/>
              </a:buClr>
              <a:buSzPts val="1100"/>
              <a:buNone/>
              <a:defRPr sz="1100">
                <a:solidFill>
                  <a:srgbClr val="000000"/>
                </a:solidFill>
              </a:defRPr>
            </a:lvl4pPr>
            <a:lvl5pPr lvl="4" algn="ctr">
              <a:spcBef>
                <a:spcPts val="0"/>
              </a:spcBef>
              <a:spcAft>
                <a:spcPts val="0"/>
              </a:spcAft>
              <a:buClr>
                <a:srgbClr val="000000"/>
              </a:buClr>
              <a:buSzPts val="1100"/>
              <a:buNone/>
              <a:defRPr sz="1100">
                <a:solidFill>
                  <a:srgbClr val="000000"/>
                </a:solidFill>
              </a:defRPr>
            </a:lvl5pPr>
            <a:lvl6pPr lvl="5" algn="ctr">
              <a:spcBef>
                <a:spcPts val="0"/>
              </a:spcBef>
              <a:spcAft>
                <a:spcPts val="0"/>
              </a:spcAft>
              <a:buClr>
                <a:srgbClr val="000000"/>
              </a:buClr>
              <a:buSzPts val="1100"/>
              <a:buNone/>
              <a:defRPr sz="1100">
                <a:solidFill>
                  <a:srgbClr val="000000"/>
                </a:solidFill>
              </a:defRPr>
            </a:lvl6pPr>
            <a:lvl7pPr lvl="6" algn="ctr">
              <a:spcBef>
                <a:spcPts val="0"/>
              </a:spcBef>
              <a:spcAft>
                <a:spcPts val="0"/>
              </a:spcAft>
              <a:buClr>
                <a:srgbClr val="000000"/>
              </a:buClr>
              <a:buSzPts val="1100"/>
              <a:buNone/>
              <a:defRPr sz="1100">
                <a:solidFill>
                  <a:srgbClr val="000000"/>
                </a:solidFill>
              </a:defRPr>
            </a:lvl7pPr>
            <a:lvl8pPr lvl="7" algn="ctr">
              <a:spcBef>
                <a:spcPts val="0"/>
              </a:spcBef>
              <a:spcAft>
                <a:spcPts val="0"/>
              </a:spcAft>
              <a:buClr>
                <a:srgbClr val="000000"/>
              </a:buClr>
              <a:buSzPts val="1100"/>
              <a:buNone/>
              <a:defRPr sz="1100">
                <a:solidFill>
                  <a:srgbClr val="000000"/>
                </a:solidFill>
              </a:defRPr>
            </a:lvl8pPr>
            <a:lvl9pPr lvl="8" algn="ctr">
              <a:spcBef>
                <a:spcPts val="0"/>
              </a:spcBef>
              <a:spcAft>
                <a:spcPts val="0"/>
              </a:spcAft>
              <a:buClr>
                <a:srgbClr val="000000"/>
              </a:buClr>
              <a:buSzPts val="1100"/>
              <a:buNone/>
              <a:defRPr sz="1100">
                <a:solidFill>
                  <a:srgbClr val="000000"/>
                </a:solidFill>
              </a:defRPr>
            </a:lvl9pPr>
          </a:lstStyle>
          <a:p/>
        </p:txBody>
      </p:sp>
      <p:sp>
        <p:nvSpPr>
          <p:cNvPr id="125" name="Google Shape;125;p20"/>
          <p:cNvSpPr/>
          <p:nvPr/>
        </p:nvSpPr>
        <p:spPr>
          <a:xfrm>
            <a:off x="419100" y="732400"/>
            <a:ext cx="235500" cy="235500"/>
          </a:xfrm>
          <a:prstGeom prst="ellipse">
            <a:avLst/>
          </a:prstGeom>
          <a:solidFill>
            <a:srgbClr val="FFCB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0"/>
          <p:cNvSpPr/>
          <p:nvPr/>
        </p:nvSpPr>
        <p:spPr>
          <a:xfrm>
            <a:off x="95250" y="732400"/>
            <a:ext cx="235500" cy="235500"/>
          </a:xfrm>
          <a:prstGeom prst="ellipse">
            <a:avLst/>
          </a:pr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3">
  <p:cSld name="CUSTOM_6_2_1">
    <p:bg>
      <p:bgPr>
        <a:solidFill>
          <a:srgbClr val="FFFFFF"/>
        </a:solidFill>
      </p:bgPr>
    </p:bg>
    <p:spTree>
      <p:nvGrpSpPr>
        <p:cNvPr id="127" name="Shape 127"/>
        <p:cNvGrpSpPr/>
        <p:nvPr/>
      </p:nvGrpSpPr>
      <p:grpSpPr>
        <a:xfrm>
          <a:off x="0" y="0"/>
          <a:ext cx="0" cy="0"/>
          <a:chOff x="0" y="0"/>
          <a:chExt cx="0" cy="0"/>
        </a:xfrm>
      </p:grpSpPr>
      <p:sp>
        <p:nvSpPr>
          <p:cNvPr id="128" name="Google Shape;128;p21"/>
          <p:cNvSpPr/>
          <p:nvPr/>
        </p:nvSpPr>
        <p:spPr>
          <a:xfrm rot="5400000">
            <a:off x="3902197" y="260906"/>
            <a:ext cx="5602683" cy="6035175"/>
          </a:xfrm>
          <a:custGeom>
            <a:rect b="b" l="l" r="r" t="t"/>
            <a:pathLst>
              <a:path extrusionOk="0" h="208325" w="201481">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ADDBD7">
              <a:alpha val="20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1"/>
          <p:cNvSpPr/>
          <p:nvPr/>
        </p:nvSpPr>
        <p:spPr>
          <a:xfrm>
            <a:off x="742950" y="710350"/>
            <a:ext cx="8686800" cy="279600"/>
          </a:xfrm>
          <a:prstGeom prst="rect">
            <a:avLst/>
          </a:pr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1"/>
          <p:cNvSpPr txBox="1"/>
          <p:nvPr>
            <p:ph type="ctrTitle"/>
          </p:nvPr>
        </p:nvSpPr>
        <p:spPr>
          <a:xfrm>
            <a:off x="790975" y="720000"/>
            <a:ext cx="5012400" cy="314100"/>
          </a:xfrm>
          <a:prstGeom prst="rect">
            <a:avLst/>
          </a:prstGeom>
        </p:spPr>
        <p:txBody>
          <a:bodyPr anchorCtr="0" anchor="b" bIns="91425" lIns="91425" spcFirstLastPara="1" rIns="91425" wrap="square" tIns="91425">
            <a:noAutofit/>
          </a:bodyPr>
          <a:lstStyle>
            <a:lvl1pPr lvl="0">
              <a:spcBef>
                <a:spcPts val="0"/>
              </a:spcBef>
              <a:spcAft>
                <a:spcPts val="0"/>
              </a:spcAft>
              <a:buClr>
                <a:srgbClr val="FFFFFF"/>
              </a:buClr>
              <a:buSzPts val="1200"/>
              <a:buNone/>
              <a:defRPr sz="1200">
                <a:solidFill>
                  <a:srgbClr val="FFFFFF"/>
                </a:solidFill>
              </a:defRPr>
            </a:lvl1pPr>
            <a:lvl2pPr lvl="1" algn="ctr">
              <a:spcBef>
                <a:spcPts val="0"/>
              </a:spcBef>
              <a:spcAft>
                <a:spcPts val="0"/>
              </a:spcAft>
              <a:buClr>
                <a:srgbClr val="000000"/>
              </a:buClr>
              <a:buSzPts val="1100"/>
              <a:buNone/>
              <a:defRPr sz="1100">
                <a:solidFill>
                  <a:srgbClr val="000000"/>
                </a:solidFill>
              </a:defRPr>
            </a:lvl2pPr>
            <a:lvl3pPr lvl="2" algn="ctr">
              <a:spcBef>
                <a:spcPts val="0"/>
              </a:spcBef>
              <a:spcAft>
                <a:spcPts val="0"/>
              </a:spcAft>
              <a:buClr>
                <a:srgbClr val="000000"/>
              </a:buClr>
              <a:buSzPts val="1100"/>
              <a:buNone/>
              <a:defRPr sz="1100">
                <a:solidFill>
                  <a:srgbClr val="000000"/>
                </a:solidFill>
              </a:defRPr>
            </a:lvl3pPr>
            <a:lvl4pPr lvl="3" algn="ctr">
              <a:spcBef>
                <a:spcPts val="0"/>
              </a:spcBef>
              <a:spcAft>
                <a:spcPts val="0"/>
              </a:spcAft>
              <a:buClr>
                <a:srgbClr val="000000"/>
              </a:buClr>
              <a:buSzPts val="1100"/>
              <a:buNone/>
              <a:defRPr sz="1100">
                <a:solidFill>
                  <a:srgbClr val="000000"/>
                </a:solidFill>
              </a:defRPr>
            </a:lvl4pPr>
            <a:lvl5pPr lvl="4" algn="ctr">
              <a:spcBef>
                <a:spcPts val="0"/>
              </a:spcBef>
              <a:spcAft>
                <a:spcPts val="0"/>
              </a:spcAft>
              <a:buClr>
                <a:srgbClr val="000000"/>
              </a:buClr>
              <a:buSzPts val="1100"/>
              <a:buNone/>
              <a:defRPr sz="1100">
                <a:solidFill>
                  <a:srgbClr val="000000"/>
                </a:solidFill>
              </a:defRPr>
            </a:lvl5pPr>
            <a:lvl6pPr lvl="5" algn="ctr">
              <a:spcBef>
                <a:spcPts val="0"/>
              </a:spcBef>
              <a:spcAft>
                <a:spcPts val="0"/>
              </a:spcAft>
              <a:buClr>
                <a:srgbClr val="000000"/>
              </a:buClr>
              <a:buSzPts val="1100"/>
              <a:buNone/>
              <a:defRPr sz="1100">
                <a:solidFill>
                  <a:srgbClr val="000000"/>
                </a:solidFill>
              </a:defRPr>
            </a:lvl6pPr>
            <a:lvl7pPr lvl="6" algn="ctr">
              <a:spcBef>
                <a:spcPts val="0"/>
              </a:spcBef>
              <a:spcAft>
                <a:spcPts val="0"/>
              </a:spcAft>
              <a:buClr>
                <a:srgbClr val="000000"/>
              </a:buClr>
              <a:buSzPts val="1100"/>
              <a:buNone/>
              <a:defRPr sz="1100">
                <a:solidFill>
                  <a:srgbClr val="000000"/>
                </a:solidFill>
              </a:defRPr>
            </a:lvl7pPr>
            <a:lvl8pPr lvl="7" algn="ctr">
              <a:spcBef>
                <a:spcPts val="0"/>
              </a:spcBef>
              <a:spcAft>
                <a:spcPts val="0"/>
              </a:spcAft>
              <a:buClr>
                <a:srgbClr val="000000"/>
              </a:buClr>
              <a:buSzPts val="1100"/>
              <a:buNone/>
              <a:defRPr sz="1100">
                <a:solidFill>
                  <a:srgbClr val="000000"/>
                </a:solidFill>
              </a:defRPr>
            </a:lvl8pPr>
            <a:lvl9pPr lvl="8" algn="ctr">
              <a:spcBef>
                <a:spcPts val="0"/>
              </a:spcBef>
              <a:spcAft>
                <a:spcPts val="0"/>
              </a:spcAft>
              <a:buClr>
                <a:srgbClr val="000000"/>
              </a:buClr>
              <a:buSzPts val="1100"/>
              <a:buNone/>
              <a:defRPr sz="1100">
                <a:solidFill>
                  <a:srgbClr val="000000"/>
                </a:solidFill>
              </a:defRPr>
            </a:lvl9pPr>
          </a:lstStyle>
          <a:p/>
        </p:txBody>
      </p:sp>
      <p:sp>
        <p:nvSpPr>
          <p:cNvPr id="131" name="Google Shape;131;p21"/>
          <p:cNvSpPr/>
          <p:nvPr/>
        </p:nvSpPr>
        <p:spPr>
          <a:xfrm>
            <a:off x="419100" y="732400"/>
            <a:ext cx="235500" cy="235500"/>
          </a:xfrm>
          <a:prstGeom prst="ellipse">
            <a:avLst/>
          </a:prstGeom>
          <a:solidFill>
            <a:srgbClr val="FFCB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1"/>
          <p:cNvSpPr/>
          <p:nvPr/>
        </p:nvSpPr>
        <p:spPr>
          <a:xfrm>
            <a:off x="95250" y="732400"/>
            <a:ext cx="235500" cy="235500"/>
          </a:xfrm>
          <a:prstGeom prst="ellipse">
            <a:avLst/>
          </a:pr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6_1">
    <p:bg>
      <p:bgPr>
        <a:solidFill>
          <a:srgbClr val="FFFFFF"/>
        </a:solidFill>
      </p:bgPr>
    </p:bg>
    <p:spTree>
      <p:nvGrpSpPr>
        <p:cNvPr id="133" name="Shape 133"/>
        <p:cNvGrpSpPr/>
        <p:nvPr/>
      </p:nvGrpSpPr>
      <p:grpSpPr>
        <a:xfrm>
          <a:off x="0" y="0"/>
          <a:ext cx="0" cy="0"/>
          <a:chOff x="0" y="0"/>
          <a:chExt cx="0" cy="0"/>
        </a:xfrm>
      </p:grpSpPr>
      <p:sp>
        <p:nvSpPr>
          <p:cNvPr id="134" name="Google Shape;134;p22"/>
          <p:cNvSpPr/>
          <p:nvPr/>
        </p:nvSpPr>
        <p:spPr>
          <a:xfrm rot="-5400000">
            <a:off x="126769" y="-375501"/>
            <a:ext cx="6811569" cy="7337207"/>
          </a:xfrm>
          <a:custGeom>
            <a:rect b="b" l="l" r="r" t="t"/>
            <a:pathLst>
              <a:path extrusionOk="0" h="208325" w="201481">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ADDBD7">
              <a:alpha val="20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2"/>
          <p:cNvSpPr txBox="1"/>
          <p:nvPr>
            <p:ph type="ctrTitle"/>
          </p:nvPr>
        </p:nvSpPr>
        <p:spPr>
          <a:xfrm>
            <a:off x="477026" y="1557850"/>
            <a:ext cx="4209300" cy="851700"/>
          </a:xfrm>
          <a:prstGeom prst="rect">
            <a:avLst/>
          </a:prstGeom>
        </p:spPr>
        <p:txBody>
          <a:bodyPr anchorCtr="0" anchor="b" bIns="91425" lIns="91425" spcFirstLastPara="1" rIns="91425" wrap="square" tIns="91425">
            <a:noAutofit/>
          </a:bodyPr>
          <a:lstStyle>
            <a:lvl1pPr lvl="0" algn="r">
              <a:spcBef>
                <a:spcPts val="0"/>
              </a:spcBef>
              <a:spcAft>
                <a:spcPts val="0"/>
              </a:spcAft>
              <a:buClr>
                <a:srgbClr val="FFCB64"/>
              </a:buClr>
              <a:buSzPts val="4800"/>
              <a:buNone/>
              <a:defRPr sz="4800">
                <a:solidFill>
                  <a:srgbClr val="FFCB64"/>
                </a:solidFill>
              </a:defRPr>
            </a:lvl1pPr>
            <a:lvl2pPr lvl="1" algn="ctr">
              <a:spcBef>
                <a:spcPts val="0"/>
              </a:spcBef>
              <a:spcAft>
                <a:spcPts val="0"/>
              </a:spcAft>
              <a:buClr>
                <a:srgbClr val="000000"/>
              </a:buClr>
              <a:buSzPts val="4800"/>
              <a:buNone/>
              <a:defRPr sz="4800">
                <a:solidFill>
                  <a:srgbClr val="000000"/>
                </a:solidFill>
              </a:defRPr>
            </a:lvl2pPr>
            <a:lvl3pPr lvl="2" algn="ctr">
              <a:spcBef>
                <a:spcPts val="0"/>
              </a:spcBef>
              <a:spcAft>
                <a:spcPts val="0"/>
              </a:spcAft>
              <a:buClr>
                <a:srgbClr val="000000"/>
              </a:buClr>
              <a:buSzPts val="4800"/>
              <a:buNone/>
              <a:defRPr sz="4800">
                <a:solidFill>
                  <a:srgbClr val="000000"/>
                </a:solidFill>
              </a:defRPr>
            </a:lvl3pPr>
            <a:lvl4pPr lvl="3" algn="ctr">
              <a:spcBef>
                <a:spcPts val="0"/>
              </a:spcBef>
              <a:spcAft>
                <a:spcPts val="0"/>
              </a:spcAft>
              <a:buClr>
                <a:srgbClr val="000000"/>
              </a:buClr>
              <a:buSzPts val="4800"/>
              <a:buNone/>
              <a:defRPr sz="4800">
                <a:solidFill>
                  <a:srgbClr val="000000"/>
                </a:solidFill>
              </a:defRPr>
            </a:lvl4pPr>
            <a:lvl5pPr lvl="4" algn="ctr">
              <a:spcBef>
                <a:spcPts val="0"/>
              </a:spcBef>
              <a:spcAft>
                <a:spcPts val="0"/>
              </a:spcAft>
              <a:buClr>
                <a:srgbClr val="000000"/>
              </a:buClr>
              <a:buSzPts val="4800"/>
              <a:buNone/>
              <a:defRPr sz="4800">
                <a:solidFill>
                  <a:srgbClr val="000000"/>
                </a:solidFill>
              </a:defRPr>
            </a:lvl5pPr>
            <a:lvl6pPr lvl="5" algn="ctr">
              <a:spcBef>
                <a:spcPts val="0"/>
              </a:spcBef>
              <a:spcAft>
                <a:spcPts val="0"/>
              </a:spcAft>
              <a:buClr>
                <a:srgbClr val="000000"/>
              </a:buClr>
              <a:buSzPts val="4800"/>
              <a:buNone/>
              <a:defRPr sz="4800">
                <a:solidFill>
                  <a:srgbClr val="000000"/>
                </a:solidFill>
              </a:defRPr>
            </a:lvl6pPr>
            <a:lvl7pPr lvl="6" algn="ctr">
              <a:spcBef>
                <a:spcPts val="0"/>
              </a:spcBef>
              <a:spcAft>
                <a:spcPts val="0"/>
              </a:spcAft>
              <a:buClr>
                <a:srgbClr val="000000"/>
              </a:buClr>
              <a:buSzPts val="4800"/>
              <a:buNone/>
              <a:defRPr sz="4800">
                <a:solidFill>
                  <a:srgbClr val="000000"/>
                </a:solidFill>
              </a:defRPr>
            </a:lvl7pPr>
            <a:lvl8pPr lvl="7" algn="ctr">
              <a:spcBef>
                <a:spcPts val="0"/>
              </a:spcBef>
              <a:spcAft>
                <a:spcPts val="0"/>
              </a:spcAft>
              <a:buClr>
                <a:srgbClr val="000000"/>
              </a:buClr>
              <a:buSzPts val="4800"/>
              <a:buNone/>
              <a:defRPr sz="4800">
                <a:solidFill>
                  <a:srgbClr val="000000"/>
                </a:solidFill>
              </a:defRPr>
            </a:lvl8pPr>
            <a:lvl9pPr lvl="8" algn="ctr">
              <a:spcBef>
                <a:spcPts val="0"/>
              </a:spcBef>
              <a:spcAft>
                <a:spcPts val="0"/>
              </a:spcAft>
              <a:buClr>
                <a:srgbClr val="000000"/>
              </a:buClr>
              <a:buSzPts val="4800"/>
              <a:buNone/>
              <a:defRPr sz="4800">
                <a:solidFill>
                  <a:srgbClr val="000000"/>
                </a:solidFill>
              </a:defRPr>
            </a:lvl9pPr>
          </a:lstStyle>
          <a:p/>
        </p:txBody>
      </p:sp>
      <p:sp>
        <p:nvSpPr>
          <p:cNvPr id="136" name="Google Shape;136;p22"/>
          <p:cNvSpPr txBox="1"/>
          <p:nvPr>
            <p:ph idx="1" type="subTitle"/>
          </p:nvPr>
        </p:nvSpPr>
        <p:spPr>
          <a:xfrm flipH="1">
            <a:off x="1674026" y="2409550"/>
            <a:ext cx="3012300" cy="16710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200"/>
              <a:buNone/>
              <a:defRPr/>
            </a:lvl1pPr>
            <a:lvl2pPr lvl="1" algn="r">
              <a:lnSpc>
                <a:spcPct val="100000"/>
              </a:lnSpc>
              <a:spcBef>
                <a:spcPts val="0"/>
              </a:spcBef>
              <a:spcAft>
                <a:spcPts val="0"/>
              </a:spcAft>
              <a:buClr>
                <a:srgbClr val="000000"/>
              </a:buClr>
              <a:buSzPts val="1200"/>
              <a:buNone/>
              <a:defRPr>
                <a:solidFill>
                  <a:srgbClr val="000000"/>
                </a:solidFill>
              </a:defRPr>
            </a:lvl2pPr>
            <a:lvl3pPr lvl="2" algn="r">
              <a:lnSpc>
                <a:spcPct val="100000"/>
              </a:lnSpc>
              <a:spcBef>
                <a:spcPts val="0"/>
              </a:spcBef>
              <a:spcAft>
                <a:spcPts val="0"/>
              </a:spcAft>
              <a:buClr>
                <a:srgbClr val="000000"/>
              </a:buClr>
              <a:buSzPts val="1200"/>
              <a:buNone/>
              <a:defRPr>
                <a:solidFill>
                  <a:srgbClr val="000000"/>
                </a:solidFill>
              </a:defRPr>
            </a:lvl3pPr>
            <a:lvl4pPr lvl="3" algn="r">
              <a:lnSpc>
                <a:spcPct val="100000"/>
              </a:lnSpc>
              <a:spcBef>
                <a:spcPts val="0"/>
              </a:spcBef>
              <a:spcAft>
                <a:spcPts val="0"/>
              </a:spcAft>
              <a:buClr>
                <a:srgbClr val="000000"/>
              </a:buClr>
              <a:buSzPts val="1200"/>
              <a:buNone/>
              <a:defRPr>
                <a:solidFill>
                  <a:srgbClr val="000000"/>
                </a:solidFill>
              </a:defRPr>
            </a:lvl4pPr>
            <a:lvl5pPr lvl="4" algn="r">
              <a:lnSpc>
                <a:spcPct val="100000"/>
              </a:lnSpc>
              <a:spcBef>
                <a:spcPts val="0"/>
              </a:spcBef>
              <a:spcAft>
                <a:spcPts val="0"/>
              </a:spcAft>
              <a:buClr>
                <a:srgbClr val="000000"/>
              </a:buClr>
              <a:buSzPts val="1200"/>
              <a:buNone/>
              <a:defRPr>
                <a:solidFill>
                  <a:srgbClr val="000000"/>
                </a:solidFill>
              </a:defRPr>
            </a:lvl5pPr>
            <a:lvl6pPr lvl="5" algn="r">
              <a:lnSpc>
                <a:spcPct val="100000"/>
              </a:lnSpc>
              <a:spcBef>
                <a:spcPts val="0"/>
              </a:spcBef>
              <a:spcAft>
                <a:spcPts val="0"/>
              </a:spcAft>
              <a:buClr>
                <a:srgbClr val="000000"/>
              </a:buClr>
              <a:buSzPts val="1200"/>
              <a:buNone/>
              <a:defRPr>
                <a:solidFill>
                  <a:srgbClr val="000000"/>
                </a:solidFill>
              </a:defRPr>
            </a:lvl6pPr>
            <a:lvl7pPr lvl="6" algn="r">
              <a:lnSpc>
                <a:spcPct val="100000"/>
              </a:lnSpc>
              <a:spcBef>
                <a:spcPts val="0"/>
              </a:spcBef>
              <a:spcAft>
                <a:spcPts val="0"/>
              </a:spcAft>
              <a:buClr>
                <a:srgbClr val="000000"/>
              </a:buClr>
              <a:buSzPts val="1200"/>
              <a:buNone/>
              <a:defRPr>
                <a:solidFill>
                  <a:srgbClr val="000000"/>
                </a:solidFill>
              </a:defRPr>
            </a:lvl7pPr>
            <a:lvl8pPr lvl="7" algn="r">
              <a:lnSpc>
                <a:spcPct val="100000"/>
              </a:lnSpc>
              <a:spcBef>
                <a:spcPts val="0"/>
              </a:spcBef>
              <a:spcAft>
                <a:spcPts val="0"/>
              </a:spcAft>
              <a:buClr>
                <a:srgbClr val="000000"/>
              </a:buClr>
              <a:buSzPts val="1200"/>
              <a:buNone/>
              <a:defRPr>
                <a:solidFill>
                  <a:srgbClr val="000000"/>
                </a:solidFill>
              </a:defRPr>
            </a:lvl8pPr>
            <a:lvl9pPr lvl="8" algn="r">
              <a:lnSpc>
                <a:spcPct val="100000"/>
              </a:lnSpc>
              <a:spcBef>
                <a:spcPts val="0"/>
              </a:spcBef>
              <a:spcAft>
                <a:spcPts val="0"/>
              </a:spcAft>
              <a:buClr>
                <a:srgbClr val="000000"/>
              </a:buClr>
              <a:buSzPts val="1200"/>
              <a:buNone/>
              <a:defRPr>
                <a:solidFill>
                  <a:srgbClr val="000000"/>
                </a:solidFill>
              </a:defRPr>
            </a:lvl9pPr>
          </a:lstStyle>
          <a:p/>
        </p:txBody>
      </p:sp>
      <p:sp>
        <p:nvSpPr>
          <p:cNvPr id="137" name="Google Shape;137;p22"/>
          <p:cNvSpPr txBox="1"/>
          <p:nvPr/>
        </p:nvSpPr>
        <p:spPr>
          <a:xfrm>
            <a:off x="1263550" y="3683250"/>
            <a:ext cx="3398100" cy="17844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300"/>
              </a:spcBef>
              <a:spcAft>
                <a:spcPts val="0"/>
              </a:spcAft>
              <a:buNone/>
            </a:pPr>
            <a:r>
              <a:rPr lang="en" sz="900">
                <a:solidFill>
                  <a:srgbClr val="434343"/>
                </a:solidFill>
                <a:latin typeface="EB Garamond"/>
                <a:ea typeface="EB Garamond"/>
                <a:cs typeface="EB Garamond"/>
                <a:sym typeface="EB Garamond"/>
              </a:rPr>
              <a:t>CREDITS: This presentation template was created by </a:t>
            </a:r>
            <a:r>
              <a:rPr b="1" lang="en" sz="900">
                <a:solidFill>
                  <a:srgbClr val="434343"/>
                </a:solidFill>
                <a:uFill>
                  <a:noFill/>
                </a:uFill>
                <a:latin typeface="EB Garamond"/>
                <a:ea typeface="EB Garamond"/>
                <a:cs typeface="EB Garamond"/>
                <a:sym typeface="EB Garamond"/>
                <a:hlinkClick r:id="rId2">
                  <a:extLst>
                    <a:ext uri="{A12FA001-AC4F-418D-AE19-62706E023703}">
                      <ahyp:hlinkClr val="tx"/>
                    </a:ext>
                  </a:extLst>
                </a:hlinkClick>
              </a:rPr>
              <a:t>Slidesgo</a:t>
            </a:r>
            <a:r>
              <a:rPr lang="en" sz="900">
                <a:solidFill>
                  <a:srgbClr val="434343"/>
                </a:solidFill>
                <a:latin typeface="EB Garamond"/>
                <a:ea typeface="EB Garamond"/>
                <a:cs typeface="EB Garamond"/>
                <a:sym typeface="EB Garamond"/>
              </a:rPr>
              <a:t>, including icons by </a:t>
            </a:r>
            <a:r>
              <a:rPr b="1" lang="en" sz="900">
                <a:solidFill>
                  <a:srgbClr val="434343"/>
                </a:solidFill>
                <a:uFill>
                  <a:noFill/>
                </a:uFill>
                <a:latin typeface="EB Garamond"/>
                <a:ea typeface="EB Garamond"/>
                <a:cs typeface="EB Garamond"/>
                <a:sym typeface="EB Garamond"/>
                <a:hlinkClick r:id="rId3">
                  <a:extLst>
                    <a:ext uri="{A12FA001-AC4F-418D-AE19-62706E023703}">
                      <ahyp:hlinkClr val="tx"/>
                    </a:ext>
                  </a:extLst>
                </a:hlinkClick>
              </a:rPr>
              <a:t>Flaticon</a:t>
            </a:r>
            <a:r>
              <a:rPr lang="en" sz="900">
                <a:solidFill>
                  <a:srgbClr val="434343"/>
                </a:solidFill>
                <a:latin typeface="EB Garamond"/>
                <a:ea typeface="EB Garamond"/>
                <a:cs typeface="EB Garamond"/>
                <a:sym typeface="EB Garamond"/>
              </a:rPr>
              <a:t>, and infographics &amp; images by </a:t>
            </a:r>
            <a:r>
              <a:rPr b="1" lang="en" sz="900">
                <a:solidFill>
                  <a:srgbClr val="434343"/>
                </a:solidFill>
                <a:uFill>
                  <a:noFill/>
                </a:uFill>
                <a:latin typeface="EB Garamond"/>
                <a:ea typeface="EB Garamond"/>
                <a:cs typeface="EB Garamond"/>
                <a:sym typeface="EB Garamond"/>
                <a:hlinkClick r:id="rId4">
                  <a:extLst>
                    <a:ext uri="{A12FA001-AC4F-418D-AE19-62706E023703}">
                      <ahyp:hlinkClr val="tx"/>
                    </a:ext>
                  </a:extLst>
                </a:hlinkClick>
              </a:rPr>
              <a:t>Freepik</a:t>
            </a:r>
            <a:r>
              <a:rPr lang="en" sz="900">
                <a:solidFill>
                  <a:srgbClr val="434343"/>
                </a:solidFill>
                <a:latin typeface="EB Garamond"/>
                <a:ea typeface="EB Garamond"/>
                <a:cs typeface="EB Garamond"/>
                <a:sym typeface="EB Garamond"/>
              </a:rPr>
              <a:t>. </a:t>
            </a:r>
            <a:endParaRPr sz="900">
              <a:solidFill>
                <a:srgbClr val="434343"/>
              </a:solidFill>
              <a:latin typeface="EB Garamond"/>
              <a:ea typeface="EB Garamond"/>
              <a:cs typeface="EB Garamond"/>
              <a:sym typeface="EB Garamond"/>
            </a:endParaRPr>
          </a:p>
          <a:p>
            <a:pPr indent="0" lvl="0" marL="0" rtl="0" algn="r">
              <a:lnSpc>
                <a:spcPct val="100000"/>
              </a:lnSpc>
              <a:spcBef>
                <a:spcPts val="300"/>
              </a:spcBef>
              <a:spcAft>
                <a:spcPts val="0"/>
              </a:spcAft>
              <a:buNone/>
            </a:pPr>
            <a:r>
              <a:rPr b="1" lang="en" sz="900">
                <a:solidFill>
                  <a:srgbClr val="434343"/>
                </a:solidFill>
                <a:latin typeface="EB Garamond"/>
                <a:ea typeface="EB Garamond"/>
                <a:cs typeface="EB Garamond"/>
                <a:sym typeface="EB Garamond"/>
              </a:rPr>
              <a:t>Please keep this slide for attribution.</a:t>
            </a:r>
            <a:endParaRPr b="1" sz="900">
              <a:solidFill>
                <a:srgbClr val="434343"/>
              </a:solidFill>
              <a:latin typeface="EB Garamond"/>
              <a:ea typeface="EB Garamond"/>
              <a:cs typeface="EB Garamond"/>
              <a:sym typeface="EB Garamond"/>
            </a:endParaRPr>
          </a:p>
          <a:p>
            <a:pPr indent="0" lvl="0" marL="0" rtl="0" algn="r">
              <a:lnSpc>
                <a:spcPct val="115000"/>
              </a:lnSpc>
              <a:spcBef>
                <a:spcPts val="300"/>
              </a:spcBef>
              <a:spcAft>
                <a:spcPts val="0"/>
              </a:spcAft>
              <a:buNone/>
            </a:pPr>
            <a:r>
              <a:t/>
            </a:r>
            <a:endParaRPr>
              <a:latin typeface="Barlow Light"/>
              <a:ea typeface="Barlow Light"/>
              <a:cs typeface="Barlow Light"/>
              <a:sym typeface="Barlow Light"/>
            </a:endParaRPr>
          </a:p>
          <a:p>
            <a:pPr indent="0" lvl="0" marL="0" rtl="0" algn="r">
              <a:spcBef>
                <a:spcPts val="0"/>
              </a:spcBef>
              <a:spcAft>
                <a:spcPts val="0"/>
              </a:spcAft>
              <a:buNone/>
            </a:pPr>
            <a:r>
              <a:t/>
            </a:r>
            <a:endParaRPr>
              <a:latin typeface="Barlow Light"/>
              <a:ea typeface="Barlow Light"/>
              <a:cs typeface="Barlow Light"/>
              <a:sym typeface="Barlow Ligh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10">
    <p:spTree>
      <p:nvGrpSpPr>
        <p:cNvPr id="138" name="Shape 138"/>
        <p:cNvGrpSpPr/>
        <p:nvPr/>
      </p:nvGrpSpPr>
      <p:grpSpPr>
        <a:xfrm>
          <a:off x="0" y="0"/>
          <a:ext cx="0" cy="0"/>
          <a:chOff x="0" y="0"/>
          <a:chExt cx="0" cy="0"/>
        </a:xfrm>
      </p:grpSpPr>
      <p:sp>
        <p:nvSpPr>
          <p:cNvPr id="139" name="Google Shape;139;p23"/>
          <p:cNvSpPr/>
          <p:nvPr/>
        </p:nvSpPr>
        <p:spPr>
          <a:xfrm rot="466977">
            <a:off x="4431599" y="-984378"/>
            <a:ext cx="5995900" cy="6457590"/>
          </a:xfrm>
          <a:custGeom>
            <a:rect b="b" l="l" r="r" t="t"/>
            <a:pathLst>
              <a:path extrusionOk="0" h="208325" w="201481">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66AAA2">
              <a:alpha val="155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3"/>
          <p:cNvSpPr txBox="1"/>
          <p:nvPr>
            <p:ph idx="1" type="body"/>
          </p:nvPr>
        </p:nvSpPr>
        <p:spPr>
          <a:xfrm>
            <a:off x="642050" y="1220400"/>
            <a:ext cx="5308200" cy="1476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rgbClr val="000000"/>
              </a:buClr>
              <a:buSzPts val="1200"/>
              <a:buChar char="●"/>
              <a:defRPr>
                <a:solidFill>
                  <a:srgbClr val="000000"/>
                </a:solidFill>
              </a:defRPr>
            </a:lvl1pPr>
            <a:lvl2pPr indent="-304800" lvl="1" marL="914400">
              <a:spcBef>
                <a:spcPts val="1600"/>
              </a:spcBef>
              <a:spcAft>
                <a:spcPts val="0"/>
              </a:spcAft>
              <a:buClr>
                <a:srgbClr val="000000"/>
              </a:buClr>
              <a:buSzPts val="1200"/>
              <a:buChar char="○"/>
              <a:defRPr>
                <a:solidFill>
                  <a:srgbClr val="000000"/>
                </a:solidFill>
              </a:defRPr>
            </a:lvl2pPr>
            <a:lvl3pPr indent="-304800" lvl="2" marL="1371600">
              <a:spcBef>
                <a:spcPts val="1600"/>
              </a:spcBef>
              <a:spcAft>
                <a:spcPts val="0"/>
              </a:spcAft>
              <a:buClr>
                <a:srgbClr val="000000"/>
              </a:buClr>
              <a:buSzPts val="1200"/>
              <a:buChar char="■"/>
              <a:defRPr>
                <a:solidFill>
                  <a:srgbClr val="000000"/>
                </a:solidFill>
              </a:defRPr>
            </a:lvl3pPr>
            <a:lvl4pPr indent="-304800" lvl="3" marL="1828800">
              <a:spcBef>
                <a:spcPts val="1600"/>
              </a:spcBef>
              <a:spcAft>
                <a:spcPts val="0"/>
              </a:spcAft>
              <a:buClr>
                <a:srgbClr val="000000"/>
              </a:buClr>
              <a:buSzPts val="1200"/>
              <a:buChar char="●"/>
              <a:defRPr>
                <a:solidFill>
                  <a:srgbClr val="000000"/>
                </a:solidFill>
              </a:defRPr>
            </a:lvl4pPr>
            <a:lvl5pPr indent="-304800" lvl="4" marL="2286000">
              <a:spcBef>
                <a:spcPts val="1600"/>
              </a:spcBef>
              <a:spcAft>
                <a:spcPts val="0"/>
              </a:spcAft>
              <a:buClr>
                <a:srgbClr val="000000"/>
              </a:buClr>
              <a:buSzPts val="1200"/>
              <a:buChar char="○"/>
              <a:defRPr>
                <a:solidFill>
                  <a:srgbClr val="000000"/>
                </a:solidFill>
              </a:defRPr>
            </a:lvl5pPr>
            <a:lvl6pPr indent="-304800" lvl="5" marL="2743200">
              <a:spcBef>
                <a:spcPts val="1600"/>
              </a:spcBef>
              <a:spcAft>
                <a:spcPts val="0"/>
              </a:spcAft>
              <a:buClr>
                <a:srgbClr val="000000"/>
              </a:buClr>
              <a:buSzPts val="1200"/>
              <a:buChar char="■"/>
              <a:defRPr>
                <a:solidFill>
                  <a:srgbClr val="000000"/>
                </a:solidFill>
              </a:defRPr>
            </a:lvl6pPr>
            <a:lvl7pPr indent="-304800" lvl="6" marL="3200400">
              <a:spcBef>
                <a:spcPts val="1600"/>
              </a:spcBef>
              <a:spcAft>
                <a:spcPts val="0"/>
              </a:spcAft>
              <a:buClr>
                <a:srgbClr val="000000"/>
              </a:buClr>
              <a:buSzPts val="1200"/>
              <a:buChar char="●"/>
              <a:defRPr>
                <a:solidFill>
                  <a:srgbClr val="000000"/>
                </a:solidFill>
              </a:defRPr>
            </a:lvl7pPr>
            <a:lvl8pPr indent="-304800" lvl="7" marL="3657600">
              <a:spcBef>
                <a:spcPts val="1600"/>
              </a:spcBef>
              <a:spcAft>
                <a:spcPts val="0"/>
              </a:spcAft>
              <a:buClr>
                <a:srgbClr val="000000"/>
              </a:buClr>
              <a:buSzPts val="1200"/>
              <a:buChar char="○"/>
              <a:defRPr>
                <a:solidFill>
                  <a:srgbClr val="000000"/>
                </a:solidFill>
              </a:defRPr>
            </a:lvl8pPr>
            <a:lvl9pPr indent="-304800" lvl="8" marL="4114800">
              <a:spcBef>
                <a:spcPts val="1600"/>
              </a:spcBef>
              <a:spcAft>
                <a:spcPts val="1600"/>
              </a:spcAft>
              <a:buClr>
                <a:srgbClr val="000000"/>
              </a:buClr>
              <a:buSzPts val="1200"/>
              <a:buChar char="■"/>
              <a:defRPr>
                <a:solidFill>
                  <a:srgbClr val="000000"/>
                </a:solidFill>
              </a:defRPr>
            </a:lvl9pPr>
          </a:lstStyle>
          <a:p/>
        </p:txBody>
      </p:sp>
      <p:sp>
        <p:nvSpPr>
          <p:cNvPr id="141" name="Google Shape;141;p23"/>
          <p:cNvSpPr txBox="1"/>
          <p:nvPr>
            <p:ph type="title"/>
          </p:nvPr>
        </p:nvSpPr>
        <p:spPr>
          <a:xfrm>
            <a:off x="4722997" y="1262675"/>
            <a:ext cx="3808200" cy="896700"/>
          </a:xfrm>
          <a:prstGeom prst="rect">
            <a:avLst/>
          </a:prstGeom>
        </p:spPr>
        <p:txBody>
          <a:bodyPr anchorCtr="0" anchor="t" bIns="91425" lIns="91425" spcFirstLastPara="1" rIns="91425" wrap="square" tIns="91425">
            <a:noAutofit/>
          </a:bodyPr>
          <a:lstStyle>
            <a:lvl1pPr lvl="0" algn="r">
              <a:spcBef>
                <a:spcPts val="0"/>
              </a:spcBef>
              <a:spcAft>
                <a:spcPts val="0"/>
              </a:spcAft>
              <a:buSzPts val="2800"/>
              <a:buNone/>
              <a:defRPr/>
            </a:lvl1pPr>
            <a:lvl2pPr lvl="1" algn="r">
              <a:spcBef>
                <a:spcPts val="0"/>
              </a:spcBef>
              <a:spcAft>
                <a:spcPts val="0"/>
              </a:spcAft>
              <a:buClr>
                <a:srgbClr val="000000"/>
              </a:buClr>
              <a:buSzPts val="2800"/>
              <a:buNone/>
              <a:defRPr>
                <a:solidFill>
                  <a:srgbClr val="000000"/>
                </a:solidFill>
              </a:defRPr>
            </a:lvl2pPr>
            <a:lvl3pPr lvl="2" algn="r">
              <a:spcBef>
                <a:spcPts val="0"/>
              </a:spcBef>
              <a:spcAft>
                <a:spcPts val="0"/>
              </a:spcAft>
              <a:buClr>
                <a:srgbClr val="000000"/>
              </a:buClr>
              <a:buSzPts val="2800"/>
              <a:buNone/>
              <a:defRPr>
                <a:solidFill>
                  <a:srgbClr val="000000"/>
                </a:solidFill>
              </a:defRPr>
            </a:lvl3pPr>
            <a:lvl4pPr lvl="3" algn="r">
              <a:spcBef>
                <a:spcPts val="0"/>
              </a:spcBef>
              <a:spcAft>
                <a:spcPts val="0"/>
              </a:spcAft>
              <a:buClr>
                <a:srgbClr val="000000"/>
              </a:buClr>
              <a:buSzPts val="2800"/>
              <a:buNone/>
              <a:defRPr>
                <a:solidFill>
                  <a:srgbClr val="000000"/>
                </a:solidFill>
              </a:defRPr>
            </a:lvl4pPr>
            <a:lvl5pPr lvl="4" algn="r">
              <a:spcBef>
                <a:spcPts val="0"/>
              </a:spcBef>
              <a:spcAft>
                <a:spcPts val="0"/>
              </a:spcAft>
              <a:buClr>
                <a:srgbClr val="000000"/>
              </a:buClr>
              <a:buSzPts val="2800"/>
              <a:buNone/>
              <a:defRPr>
                <a:solidFill>
                  <a:srgbClr val="000000"/>
                </a:solidFill>
              </a:defRPr>
            </a:lvl5pPr>
            <a:lvl6pPr lvl="5" algn="r">
              <a:spcBef>
                <a:spcPts val="0"/>
              </a:spcBef>
              <a:spcAft>
                <a:spcPts val="0"/>
              </a:spcAft>
              <a:buClr>
                <a:srgbClr val="000000"/>
              </a:buClr>
              <a:buSzPts val="2800"/>
              <a:buNone/>
              <a:defRPr>
                <a:solidFill>
                  <a:srgbClr val="000000"/>
                </a:solidFill>
              </a:defRPr>
            </a:lvl6pPr>
            <a:lvl7pPr lvl="6" algn="r">
              <a:spcBef>
                <a:spcPts val="0"/>
              </a:spcBef>
              <a:spcAft>
                <a:spcPts val="0"/>
              </a:spcAft>
              <a:buClr>
                <a:srgbClr val="000000"/>
              </a:buClr>
              <a:buSzPts val="2800"/>
              <a:buNone/>
              <a:defRPr>
                <a:solidFill>
                  <a:srgbClr val="000000"/>
                </a:solidFill>
              </a:defRPr>
            </a:lvl7pPr>
            <a:lvl8pPr lvl="7" algn="r">
              <a:spcBef>
                <a:spcPts val="0"/>
              </a:spcBef>
              <a:spcAft>
                <a:spcPts val="0"/>
              </a:spcAft>
              <a:buClr>
                <a:srgbClr val="000000"/>
              </a:buClr>
              <a:buSzPts val="2800"/>
              <a:buNone/>
              <a:defRPr>
                <a:solidFill>
                  <a:srgbClr val="000000"/>
                </a:solidFill>
              </a:defRPr>
            </a:lvl8pPr>
            <a:lvl9pPr lvl="8" algn="r">
              <a:spcBef>
                <a:spcPts val="0"/>
              </a:spcBef>
              <a:spcAft>
                <a:spcPts val="0"/>
              </a:spcAft>
              <a:buClr>
                <a:srgbClr val="000000"/>
              </a:buClr>
              <a:buSzPts val="2800"/>
              <a:buNone/>
              <a:defRPr>
                <a:solidFill>
                  <a:srgbClr val="000000"/>
                </a:solidFill>
              </a:defRPr>
            </a:lvl9pPr>
          </a:lstStyle>
          <a:p/>
        </p:txBody>
      </p:sp>
      <p:sp>
        <p:nvSpPr>
          <p:cNvPr id="142" name="Google Shape;142;p23"/>
          <p:cNvSpPr txBox="1"/>
          <p:nvPr>
            <p:ph idx="2" type="subTitle"/>
          </p:nvPr>
        </p:nvSpPr>
        <p:spPr>
          <a:xfrm>
            <a:off x="562250" y="914850"/>
            <a:ext cx="2843700" cy="393600"/>
          </a:xfrm>
          <a:prstGeom prst="rect">
            <a:avLst/>
          </a:prstGeom>
        </p:spPr>
        <p:txBody>
          <a:bodyPr anchorCtr="0" anchor="t" bIns="91425" lIns="91425" spcFirstLastPara="1" rIns="91425" wrap="square" tIns="91425">
            <a:noAutofit/>
          </a:bodyPr>
          <a:lstStyle>
            <a:lvl1pPr lvl="0">
              <a:spcBef>
                <a:spcPts val="0"/>
              </a:spcBef>
              <a:spcAft>
                <a:spcPts val="0"/>
              </a:spcAft>
              <a:buNone/>
              <a:defRPr>
                <a:latin typeface="Montserrat ExtraBold"/>
                <a:ea typeface="Montserrat ExtraBold"/>
                <a:cs typeface="Montserrat ExtraBold"/>
                <a:sym typeface="Montserrat ExtraBold"/>
              </a:defRPr>
            </a:lvl1pPr>
            <a:lvl2pPr lvl="1">
              <a:spcBef>
                <a:spcPts val="1600"/>
              </a:spcBef>
              <a:spcAft>
                <a:spcPts val="0"/>
              </a:spcAft>
              <a:buNone/>
              <a:defRPr b="1">
                <a:solidFill>
                  <a:srgbClr val="000000"/>
                </a:solidFill>
                <a:latin typeface="Oswald"/>
                <a:ea typeface="Oswald"/>
                <a:cs typeface="Oswald"/>
                <a:sym typeface="Oswald"/>
              </a:defRPr>
            </a:lvl2pPr>
            <a:lvl3pPr lvl="2">
              <a:spcBef>
                <a:spcPts val="1600"/>
              </a:spcBef>
              <a:spcAft>
                <a:spcPts val="0"/>
              </a:spcAft>
              <a:buNone/>
              <a:defRPr b="1">
                <a:solidFill>
                  <a:srgbClr val="000000"/>
                </a:solidFill>
                <a:latin typeface="Oswald"/>
                <a:ea typeface="Oswald"/>
                <a:cs typeface="Oswald"/>
                <a:sym typeface="Oswald"/>
              </a:defRPr>
            </a:lvl3pPr>
            <a:lvl4pPr lvl="3">
              <a:spcBef>
                <a:spcPts val="1600"/>
              </a:spcBef>
              <a:spcAft>
                <a:spcPts val="0"/>
              </a:spcAft>
              <a:buNone/>
              <a:defRPr b="1">
                <a:solidFill>
                  <a:srgbClr val="000000"/>
                </a:solidFill>
                <a:latin typeface="Oswald"/>
                <a:ea typeface="Oswald"/>
                <a:cs typeface="Oswald"/>
                <a:sym typeface="Oswald"/>
              </a:defRPr>
            </a:lvl4pPr>
            <a:lvl5pPr lvl="4">
              <a:spcBef>
                <a:spcPts val="1600"/>
              </a:spcBef>
              <a:spcAft>
                <a:spcPts val="0"/>
              </a:spcAft>
              <a:buNone/>
              <a:defRPr b="1">
                <a:solidFill>
                  <a:srgbClr val="000000"/>
                </a:solidFill>
                <a:latin typeface="Oswald"/>
                <a:ea typeface="Oswald"/>
                <a:cs typeface="Oswald"/>
                <a:sym typeface="Oswald"/>
              </a:defRPr>
            </a:lvl5pPr>
            <a:lvl6pPr lvl="5">
              <a:spcBef>
                <a:spcPts val="1600"/>
              </a:spcBef>
              <a:spcAft>
                <a:spcPts val="0"/>
              </a:spcAft>
              <a:buNone/>
              <a:defRPr b="1">
                <a:solidFill>
                  <a:srgbClr val="000000"/>
                </a:solidFill>
                <a:latin typeface="Oswald"/>
                <a:ea typeface="Oswald"/>
                <a:cs typeface="Oswald"/>
                <a:sym typeface="Oswald"/>
              </a:defRPr>
            </a:lvl6pPr>
            <a:lvl7pPr lvl="6">
              <a:spcBef>
                <a:spcPts val="1600"/>
              </a:spcBef>
              <a:spcAft>
                <a:spcPts val="0"/>
              </a:spcAft>
              <a:buNone/>
              <a:defRPr b="1">
                <a:solidFill>
                  <a:srgbClr val="000000"/>
                </a:solidFill>
                <a:latin typeface="Oswald"/>
                <a:ea typeface="Oswald"/>
                <a:cs typeface="Oswald"/>
                <a:sym typeface="Oswald"/>
              </a:defRPr>
            </a:lvl7pPr>
            <a:lvl8pPr lvl="7">
              <a:spcBef>
                <a:spcPts val="1600"/>
              </a:spcBef>
              <a:spcAft>
                <a:spcPts val="0"/>
              </a:spcAft>
              <a:buNone/>
              <a:defRPr b="1">
                <a:solidFill>
                  <a:srgbClr val="000000"/>
                </a:solidFill>
                <a:latin typeface="Oswald"/>
                <a:ea typeface="Oswald"/>
                <a:cs typeface="Oswald"/>
                <a:sym typeface="Oswald"/>
              </a:defRPr>
            </a:lvl8pPr>
            <a:lvl9pPr lvl="8">
              <a:spcBef>
                <a:spcPts val="1600"/>
              </a:spcBef>
              <a:spcAft>
                <a:spcPts val="1600"/>
              </a:spcAft>
              <a:buNone/>
              <a:defRPr b="1">
                <a:solidFill>
                  <a:srgbClr val="000000"/>
                </a:solidFill>
                <a:latin typeface="Oswald"/>
                <a:ea typeface="Oswald"/>
                <a:cs typeface="Oswald"/>
                <a:sym typeface="Oswald"/>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43" name="Shape 143"/>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title" type="title">
  <p:cSld name="TITLE">
    <p:bg>
      <p:bgPr>
        <a:solidFill>
          <a:srgbClr val="FFFFFF"/>
        </a:solidFill>
      </p:bgPr>
    </p:bg>
    <p:spTree>
      <p:nvGrpSpPr>
        <p:cNvPr id="147" name="Shape 147"/>
        <p:cNvGrpSpPr/>
        <p:nvPr/>
      </p:nvGrpSpPr>
      <p:grpSpPr>
        <a:xfrm>
          <a:off x="0" y="0"/>
          <a:ext cx="0" cy="0"/>
          <a:chOff x="0" y="0"/>
          <a:chExt cx="0" cy="0"/>
        </a:xfrm>
      </p:grpSpPr>
      <p:sp>
        <p:nvSpPr>
          <p:cNvPr id="148" name="Google Shape;148;p26"/>
          <p:cNvSpPr/>
          <p:nvPr/>
        </p:nvSpPr>
        <p:spPr>
          <a:xfrm>
            <a:off x="18639" y="1507984"/>
            <a:ext cx="176" cy="172"/>
          </a:xfrm>
          <a:custGeom>
            <a:rect b="b" l="l" r="r" t="t"/>
            <a:pathLst>
              <a:path extrusionOk="0" h="1" w="1">
                <a:moveTo>
                  <a:pt x="0" y="0"/>
                </a:moveTo>
                <a:lnTo>
                  <a:pt x="0" y="0"/>
                </a:lnTo>
                <a:lnTo>
                  <a:pt x="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6"/>
          <p:cNvSpPr/>
          <p:nvPr/>
        </p:nvSpPr>
        <p:spPr>
          <a:xfrm>
            <a:off x="18639" y="2419108"/>
            <a:ext cx="176" cy="172"/>
          </a:xfrm>
          <a:custGeom>
            <a:rect b="b" l="l" r="r" t="t"/>
            <a:pathLst>
              <a:path extrusionOk="0" h="1" w="1">
                <a:moveTo>
                  <a:pt x="0" y="0"/>
                </a:moveTo>
                <a:lnTo>
                  <a:pt x="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6"/>
          <p:cNvSpPr/>
          <p:nvPr/>
        </p:nvSpPr>
        <p:spPr>
          <a:xfrm flipH="1">
            <a:off x="114451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151" name="Google Shape;151;p26"/>
          <p:cNvSpPr/>
          <p:nvPr/>
        </p:nvSpPr>
        <p:spPr>
          <a:xfrm flipH="1">
            <a:off x="114451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152" name="Google Shape;152;p26"/>
          <p:cNvSpPr txBox="1"/>
          <p:nvPr>
            <p:ph type="ctrTitle"/>
          </p:nvPr>
        </p:nvSpPr>
        <p:spPr>
          <a:xfrm flipH="1">
            <a:off x="623625" y="2236500"/>
            <a:ext cx="3576900" cy="670500"/>
          </a:xfrm>
          <a:prstGeom prst="rect">
            <a:avLst/>
          </a:prstGeom>
        </p:spPr>
        <p:txBody>
          <a:bodyPr anchorCtr="0" anchor="b" bIns="91425" lIns="91425" spcFirstLastPara="1" rIns="91425" wrap="square" tIns="91425">
            <a:noAutofit/>
          </a:bodyPr>
          <a:lstStyle>
            <a:lvl1pPr lvl="0">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3" name="Google Shape;153;p26"/>
          <p:cNvSpPr txBox="1"/>
          <p:nvPr>
            <p:ph idx="1" type="subTitle"/>
          </p:nvPr>
        </p:nvSpPr>
        <p:spPr>
          <a:xfrm flipH="1">
            <a:off x="623500" y="3116767"/>
            <a:ext cx="3629100" cy="670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Font typeface="EB Garamond"/>
              <a:buNone/>
              <a:defRPr sz="1400">
                <a:latin typeface="EB Garamond"/>
                <a:ea typeface="EB Garamond"/>
                <a:cs typeface="EB Garamond"/>
                <a:sym typeface="EB Garamond"/>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54" name="Google Shape;154;p26"/>
          <p:cNvSpPr/>
          <p:nvPr/>
        </p:nvSpPr>
        <p:spPr>
          <a:xfrm>
            <a:off x="4099510" y="-103020"/>
            <a:ext cx="5995571" cy="6199231"/>
          </a:xfrm>
          <a:custGeom>
            <a:rect b="b" l="l" r="r" t="t"/>
            <a:pathLst>
              <a:path extrusionOk="0" h="208325" w="201481">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FFF8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_1">
    <p:bg>
      <p:bgPr>
        <a:solidFill>
          <a:srgbClr val="FFFFFF"/>
        </a:solidFill>
      </p:bgPr>
    </p:bg>
    <p:spTree>
      <p:nvGrpSpPr>
        <p:cNvPr id="155" name="Shape 155"/>
        <p:cNvGrpSpPr/>
        <p:nvPr/>
      </p:nvGrpSpPr>
      <p:grpSpPr>
        <a:xfrm>
          <a:off x="0" y="0"/>
          <a:ext cx="0" cy="0"/>
          <a:chOff x="0" y="0"/>
          <a:chExt cx="0" cy="0"/>
        </a:xfrm>
      </p:grpSpPr>
      <p:sp>
        <p:nvSpPr>
          <p:cNvPr id="156" name="Google Shape;156;p27"/>
          <p:cNvSpPr txBox="1"/>
          <p:nvPr>
            <p:ph type="ctrTitle"/>
          </p:nvPr>
        </p:nvSpPr>
        <p:spPr>
          <a:xfrm>
            <a:off x="3414640" y="1853313"/>
            <a:ext cx="2322300" cy="5778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
              <a:buNone/>
              <a:defRPr sz="1200"/>
            </a:lvl1pPr>
            <a:lvl2pPr lvl="1" algn="ctr">
              <a:spcBef>
                <a:spcPts val="0"/>
              </a:spcBef>
              <a:spcAft>
                <a:spcPts val="0"/>
              </a:spcAft>
              <a:buSzPts val="1200"/>
              <a:buNone/>
              <a:defRPr sz="1200"/>
            </a:lvl2pPr>
            <a:lvl3pPr lvl="2" algn="ctr">
              <a:spcBef>
                <a:spcPts val="0"/>
              </a:spcBef>
              <a:spcAft>
                <a:spcPts val="0"/>
              </a:spcAft>
              <a:buSzPts val="1200"/>
              <a:buNone/>
              <a:defRPr sz="1200"/>
            </a:lvl3pPr>
            <a:lvl4pPr lvl="3" algn="ctr">
              <a:spcBef>
                <a:spcPts val="0"/>
              </a:spcBef>
              <a:spcAft>
                <a:spcPts val="0"/>
              </a:spcAft>
              <a:buSzPts val="1200"/>
              <a:buNone/>
              <a:defRPr sz="1200"/>
            </a:lvl4pPr>
            <a:lvl5pPr lvl="4" algn="ctr">
              <a:spcBef>
                <a:spcPts val="0"/>
              </a:spcBef>
              <a:spcAft>
                <a:spcPts val="0"/>
              </a:spcAft>
              <a:buSzPts val="1200"/>
              <a:buNone/>
              <a:defRPr sz="1200"/>
            </a:lvl5pPr>
            <a:lvl6pPr lvl="5" algn="ctr">
              <a:spcBef>
                <a:spcPts val="0"/>
              </a:spcBef>
              <a:spcAft>
                <a:spcPts val="0"/>
              </a:spcAft>
              <a:buSzPts val="1200"/>
              <a:buNone/>
              <a:defRPr sz="1200"/>
            </a:lvl6pPr>
            <a:lvl7pPr lvl="6" algn="ctr">
              <a:spcBef>
                <a:spcPts val="0"/>
              </a:spcBef>
              <a:spcAft>
                <a:spcPts val="0"/>
              </a:spcAft>
              <a:buSzPts val="1200"/>
              <a:buNone/>
              <a:defRPr sz="1200"/>
            </a:lvl7pPr>
            <a:lvl8pPr lvl="7" algn="ctr">
              <a:spcBef>
                <a:spcPts val="0"/>
              </a:spcBef>
              <a:spcAft>
                <a:spcPts val="0"/>
              </a:spcAft>
              <a:buSzPts val="1200"/>
              <a:buNone/>
              <a:defRPr sz="1200"/>
            </a:lvl8pPr>
            <a:lvl9pPr lvl="8" algn="ctr">
              <a:spcBef>
                <a:spcPts val="0"/>
              </a:spcBef>
              <a:spcAft>
                <a:spcPts val="0"/>
              </a:spcAft>
              <a:buSzPts val="1200"/>
              <a:buNone/>
              <a:defRPr sz="1200"/>
            </a:lvl9pPr>
          </a:lstStyle>
          <a:p/>
        </p:txBody>
      </p:sp>
      <p:sp>
        <p:nvSpPr>
          <p:cNvPr id="157" name="Google Shape;157;p27"/>
          <p:cNvSpPr txBox="1"/>
          <p:nvPr>
            <p:ph idx="1" type="subTitle"/>
          </p:nvPr>
        </p:nvSpPr>
        <p:spPr>
          <a:xfrm>
            <a:off x="3622740" y="2314760"/>
            <a:ext cx="1906500" cy="613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158" name="Google Shape;158;p27"/>
          <p:cNvSpPr txBox="1"/>
          <p:nvPr>
            <p:ph hasCustomPrompt="1" idx="2" type="title"/>
          </p:nvPr>
        </p:nvSpPr>
        <p:spPr>
          <a:xfrm>
            <a:off x="3699102" y="1565141"/>
            <a:ext cx="1753800" cy="577800"/>
          </a:xfrm>
          <a:prstGeom prst="rect">
            <a:avLst/>
          </a:prstGeom>
          <a:noFill/>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159" name="Google Shape;159;p27"/>
          <p:cNvSpPr txBox="1"/>
          <p:nvPr>
            <p:ph idx="3" type="ctrTitle"/>
          </p:nvPr>
        </p:nvSpPr>
        <p:spPr>
          <a:xfrm>
            <a:off x="3414853" y="3359411"/>
            <a:ext cx="2322300" cy="5778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
              <a:buNone/>
              <a:defRPr sz="1200"/>
            </a:lvl1pPr>
            <a:lvl2pPr lvl="1" algn="ctr">
              <a:spcBef>
                <a:spcPts val="0"/>
              </a:spcBef>
              <a:spcAft>
                <a:spcPts val="0"/>
              </a:spcAft>
              <a:buSzPts val="1200"/>
              <a:buNone/>
              <a:defRPr sz="1200"/>
            </a:lvl2pPr>
            <a:lvl3pPr lvl="2" algn="ctr">
              <a:spcBef>
                <a:spcPts val="0"/>
              </a:spcBef>
              <a:spcAft>
                <a:spcPts val="0"/>
              </a:spcAft>
              <a:buSzPts val="1200"/>
              <a:buNone/>
              <a:defRPr sz="1200"/>
            </a:lvl3pPr>
            <a:lvl4pPr lvl="3" algn="ctr">
              <a:spcBef>
                <a:spcPts val="0"/>
              </a:spcBef>
              <a:spcAft>
                <a:spcPts val="0"/>
              </a:spcAft>
              <a:buSzPts val="1200"/>
              <a:buNone/>
              <a:defRPr sz="1200"/>
            </a:lvl4pPr>
            <a:lvl5pPr lvl="4" algn="ctr">
              <a:spcBef>
                <a:spcPts val="0"/>
              </a:spcBef>
              <a:spcAft>
                <a:spcPts val="0"/>
              </a:spcAft>
              <a:buSzPts val="1200"/>
              <a:buNone/>
              <a:defRPr sz="1200"/>
            </a:lvl5pPr>
            <a:lvl6pPr lvl="5" algn="ctr">
              <a:spcBef>
                <a:spcPts val="0"/>
              </a:spcBef>
              <a:spcAft>
                <a:spcPts val="0"/>
              </a:spcAft>
              <a:buSzPts val="1200"/>
              <a:buNone/>
              <a:defRPr sz="1200"/>
            </a:lvl6pPr>
            <a:lvl7pPr lvl="6" algn="ctr">
              <a:spcBef>
                <a:spcPts val="0"/>
              </a:spcBef>
              <a:spcAft>
                <a:spcPts val="0"/>
              </a:spcAft>
              <a:buSzPts val="1200"/>
              <a:buNone/>
              <a:defRPr sz="1200"/>
            </a:lvl7pPr>
            <a:lvl8pPr lvl="7" algn="ctr">
              <a:spcBef>
                <a:spcPts val="0"/>
              </a:spcBef>
              <a:spcAft>
                <a:spcPts val="0"/>
              </a:spcAft>
              <a:buSzPts val="1200"/>
              <a:buNone/>
              <a:defRPr sz="1200"/>
            </a:lvl8pPr>
            <a:lvl9pPr lvl="8" algn="ctr">
              <a:spcBef>
                <a:spcPts val="0"/>
              </a:spcBef>
              <a:spcAft>
                <a:spcPts val="0"/>
              </a:spcAft>
              <a:buSzPts val="1200"/>
              <a:buNone/>
              <a:defRPr sz="1200"/>
            </a:lvl9pPr>
          </a:lstStyle>
          <a:p/>
        </p:txBody>
      </p:sp>
      <p:sp>
        <p:nvSpPr>
          <p:cNvPr id="160" name="Google Shape;160;p27"/>
          <p:cNvSpPr txBox="1"/>
          <p:nvPr>
            <p:ph idx="4" type="subTitle"/>
          </p:nvPr>
        </p:nvSpPr>
        <p:spPr>
          <a:xfrm>
            <a:off x="3587640" y="3820858"/>
            <a:ext cx="1976700" cy="613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161" name="Google Shape;161;p27"/>
          <p:cNvSpPr txBox="1"/>
          <p:nvPr>
            <p:ph hasCustomPrompt="1" idx="5" type="title"/>
          </p:nvPr>
        </p:nvSpPr>
        <p:spPr>
          <a:xfrm>
            <a:off x="3699102" y="3091842"/>
            <a:ext cx="1753800" cy="577800"/>
          </a:xfrm>
          <a:prstGeom prst="rect">
            <a:avLst/>
          </a:prstGeom>
          <a:noFill/>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162" name="Google Shape;162;p27"/>
          <p:cNvSpPr txBox="1"/>
          <p:nvPr>
            <p:ph idx="6" type="ctrTitle"/>
          </p:nvPr>
        </p:nvSpPr>
        <p:spPr>
          <a:xfrm>
            <a:off x="5582025" y="1853313"/>
            <a:ext cx="2322300" cy="5778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
              <a:buNone/>
              <a:defRPr sz="1200"/>
            </a:lvl1pPr>
            <a:lvl2pPr lvl="1" algn="ctr">
              <a:spcBef>
                <a:spcPts val="0"/>
              </a:spcBef>
              <a:spcAft>
                <a:spcPts val="0"/>
              </a:spcAft>
              <a:buSzPts val="1200"/>
              <a:buNone/>
              <a:defRPr sz="1200"/>
            </a:lvl2pPr>
            <a:lvl3pPr lvl="2" algn="ctr">
              <a:spcBef>
                <a:spcPts val="0"/>
              </a:spcBef>
              <a:spcAft>
                <a:spcPts val="0"/>
              </a:spcAft>
              <a:buSzPts val="1200"/>
              <a:buNone/>
              <a:defRPr sz="1200"/>
            </a:lvl3pPr>
            <a:lvl4pPr lvl="3" algn="ctr">
              <a:spcBef>
                <a:spcPts val="0"/>
              </a:spcBef>
              <a:spcAft>
                <a:spcPts val="0"/>
              </a:spcAft>
              <a:buSzPts val="1200"/>
              <a:buNone/>
              <a:defRPr sz="1200"/>
            </a:lvl4pPr>
            <a:lvl5pPr lvl="4" algn="ctr">
              <a:spcBef>
                <a:spcPts val="0"/>
              </a:spcBef>
              <a:spcAft>
                <a:spcPts val="0"/>
              </a:spcAft>
              <a:buSzPts val="1200"/>
              <a:buNone/>
              <a:defRPr sz="1200"/>
            </a:lvl5pPr>
            <a:lvl6pPr lvl="5" algn="ctr">
              <a:spcBef>
                <a:spcPts val="0"/>
              </a:spcBef>
              <a:spcAft>
                <a:spcPts val="0"/>
              </a:spcAft>
              <a:buSzPts val="1200"/>
              <a:buNone/>
              <a:defRPr sz="1200"/>
            </a:lvl6pPr>
            <a:lvl7pPr lvl="6" algn="ctr">
              <a:spcBef>
                <a:spcPts val="0"/>
              </a:spcBef>
              <a:spcAft>
                <a:spcPts val="0"/>
              </a:spcAft>
              <a:buSzPts val="1200"/>
              <a:buNone/>
              <a:defRPr sz="1200"/>
            </a:lvl7pPr>
            <a:lvl8pPr lvl="7" algn="ctr">
              <a:spcBef>
                <a:spcPts val="0"/>
              </a:spcBef>
              <a:spcAft>
                <a:spcPts val="0"/>
              </a:spcAft>
              <a:buSzPts val="1200"/>
              <a:buNone/>
              <a:defRPr sz="1200"/>
            </a:lvl8pPr>
            <a:lvl9pPr lvl="8" algn="ctr">
              <a:spcBef>
                <a:spcPts val="0"/>
              </a:spcBef>
              <a:spcAft>
                <a:spcPts val="0"/>
              </a:spcAft>
              <a:buSzPts val="1200"/>
              <a:buNone/>
              <a:defRPr sz="1200"/>
            </a:lvl9pPr>
          </a:lstStyle>
          <a:p/>
        </p:txBody>
      </p:sp>
      <p:sp>
        <p:nvSpPr>
          <p:cNvPr id="163" name="Google Shape;163;p27"/>
          <p:cNvSpPr txBox="1"/>
          <p:nvPr>
            <p:ph idx="7" type="subTitle"/>
          </p:nvPr>
        </p:nvSpPr>
        <p:spPr>
          <a:xfrm>
            <a:off x="5789900" y="2314760"/>
            <a:ext cx="1906500" cy="613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164" name="Google Shape;164;p27"/>
          <p:cNvSpPr txBox="1"/>
          <p:nvPr>
            <p:ph hasCustomPrompt="1" idx="8" type="title"/>
          </p:nvPr>
        </p:nvSpPr>
        <p:spPr>
          <a:xfrm>
            <a:off x="5866262" y="1565141"/>
            <a:ext cx="1753800" cy="577800"/>
          </a:xfrm>
          <a:prstGeom prst="rect">
            <a:avLst/>
          </a:prstGeom>
          <a:noFill/>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165" name="Google Shape;165;p27"/>
          <p:cNvSpPr txBox="1"/>
          <p:nvPr>
            <p:ph idx="9" type="ctrTitle"/>
          </p:nvPr>
        </p:nvSpPr>
        <p:spPr>
          <a:xfrm>
            <a:off x="5581987" y="3359411"/>
            <a:ext cx="2322300" cy="5778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
              <a:buNone/>
              <a:defRPr sz="1200"/>
            </a:lvl1pPr>
            <a:lvl2pPr lvl="1" algn="ctr">
              <a:spcBef>
                <a:spcPts val="0"/>
              </a:spcBef>
              <a:spcAft>
                <a:spcPts val="0"/>
              </a:spcAft>
              <a:buSzPts val="1200"/>
              <a:buNone/>
              <a:defRPr sz="1200"/>
            </a:lvl2pPr>
            <a:lvl3pPr lvl="2" algn="ctr">
              <a:spcBef>
                <a:spcPts val="0"/>
              </a:spcBef>
              <a:spcAft>
                <a:spcPts val="0"/>
              </a:spcAft>
              <a:buSzPts val="1200"/>
              <a:buNone/>
              <a:defRPr sz="1200"/>
            </a:lvl3pPr>
            <a:lvl4pPr lvl="3" algn="ctr">
              <a:spcBef>
                <a:spcPts val="0"/>
              </a:spcBef>
              <a:spcAft>
                <a:spcPts val="0"/>
              </a:spcAft>
              <a:buSzPts val="1200"/>
              <a:buNone/>
              <a:defRPr sz="1200"/>
            </a:lvl4pPr>
            <a:lvl5pPr lvl="4" algn="ctr">
              <a:spcBef>
                <a:spcPts val="0"/>
              </a:spcBef>
              <a:spcAft>
                <a:spcPts val="0"/>
              </a:spcAft>
              <a:buSzPts val="1200"/>
              <a:buNone/>
              <a:defRPr sz="1200"/>
            </a:lvl5pPr>
            <a:lvl6pPr lvl="5" algn="ctr">
              <a:spcBef>
                <a:spcPts val="0"/>
              </a:spcBef>
              <a:spcAft>
                <a:spcPts val="0"/>
              </a:spcAft>
              <a:buSzPts val="1200"/>
              <a:buNone/>
              <a:defRPr sz="1200"/>
            </a:lvl6pPr>
            <a:lvl7pPr lvl="6" algn="ctr">
              <a:spcBef>
                <a:spcPts val="0"/>
              </a:spcBef>
              <a:spcAft>
                <a:spcPts val="0"/>
              </a:spcAft>
              <a:buSzPts val="1200"/>
              <a:buNone/>
              <a:defRPr sz="1200"/>
            </a:lvl7pPr>
            <a:lvl8pPr lvl="7" algn="ctr">
              <a:spcBef>
                <a:spcPts val="0"/>
              </a:spcBef>
              <a:spcAft>
                <a:spcPts val="0"/>
              </a:spcAft>
              <a:buSzPts val="1200"/>
              <a:buNone/>
              <a:defRPr sz="1200"/>
            </a:lvl8pPr>
            <a:lvl9pPr lvl="8" algn="ctr">
              <a:spcBef>
                <a:spcPts val="0"/>
              </a:spcBef>
              <a:spcAft>
                <a:spcPts val="0"/>
              </a:spcAft>
              <a:buSzPts val="1200"/>
              <a:buNone/>
              <a:defRPr sz="1200"/>
            </a:lvl9pPr>
          </a:lstStyle>
          <a:p/>
        </p:txBody>
      </p:sp>
      <p:sp>
        <p:nvSpPr>
          <p:cNvPr id="166" name="Google Shape;166;p27"/>
          <p:cNvSpPr/>
          <p:nvPr/>
        </p:nvSpPr>
        <p:spPr>
          <a:xfrm>
            <a:off x="742950" y="710350"/>
            <a:ext cx="8686800" cy="279600"/>
          </a:xfrm>
          <a:prstGeom prst="rect">
            <a:avLst/>
          </a:pr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7"/>
          <p:cNvSpPr txBox="1"/>
          <p:nvPr>
            <p:ph idx="13" type="subTitle"/>
          </p:nvPr>
        </p:nvSpPr>
        <p:spPr>
          <a:xfrm>
            <a:off x="5754800" y="3820858"/>
            <a:ext cx="1976700" cy="613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168" name="Google Shape;168;p27"/>
          <p:cNvSpPr txBox="1"/>
          <p:nvPr>
            <p:ph hasCustomPrompt="1" idx="14" type="title"/>
          </p:nvPr>
        </p:nvSpPr>
        <p:spPr>
          <a:xfrm>
            <a:off x="5866262" y="3091842"/>
            <a:ext cx="1753800" cy="577800"/>
          </a:xfrm>
          <a:prstGeom prst="rect">
            <a:avLst/>
          </a:prstGeom>
          <a:noFill/>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169" name="Google Shape;169;p27"/>
          <p:cNvSpPr txBox="1"/>
          <p:nvPr>
            <p:ph idx="15" type="ctrTitle"/>
          </p:nvPr>
        </p:nvSpPr>
        <p:spPr>
          <a:xfrm>
            <a:off x="790975" y="720000"/>
            <a:ext cx="5012400" cy="314100"/>
          </a:xfrm>
          <a:prstGeom prst="rect">
            <a:avLst/>
          </a:prstGeom>
        </p:spPr>
        <p:txBody>
          <a:bodyPr anchorCtr="0" anchor="b" bIns="91425" lIns="91425" spcFirstLastPara="1" rIns="91425" wrap="square" tIns="91425">
            <a:noAutofit/>
          </a:bodyPr>
          <a:lstStyle>
            <a:lvl1pPr lvl="0">
              <a:spcBef>
                <a:spcPts val="0"/>
              </a:spcBef>
              <a:spcAft>
                <a:spcPts val="0"/>
              </a:spcAft>
              <a:buClr>
                <a:srgbClr val="FFFFFF"/>
              </a:buClr>
              <a:buSzPts val="1200"/>
              <a:buNone/>
              <a:defRPr sz="1200">
                <a:solidFill>
                  <a:srgbClr val="FFFFFF"/>
                </a:solidFill>
              </a:defRPr>
            </a:lvl1pPr>
            <a:lvl2pPr lvl="1" algn="ctr">
              <a:spcBef>
                <a:spcPts val="0"/>
              </a:spcBef>
              <a:spcAft>
                <a:spcPts val="0"/>
              </a:spcAft>
              <a:buClr>
                <a:srgbClr val="000000"/>
              </a:buClr>
              <a:buSzPts val="1100"/>
              <a:buNone/>
              <a:defRPr sz="1100">
                <a:solidFill>
                  <a:srgbClr val="000000"/>
                </a:solidFill>
              </a:defRPr>
            </a:lvl2pPr>
            <a:lvl3pPr lvl="2" algn="ctr">
              <a:spcBef>
                <a:spcPts val="0"/>
              </a:spcBef>
              <a:spcAft>
                <a:spcPts val="0"/>
              </a:spcAft>
              <a:buClr>
                <a:srgbClr val="000000"/>
              </a:buClr>
              <a:buSzPts val="1100"/>
              <a:buNone/>
              <a:defRPr sz="1100">
                <a:solidFill>
                  <a:srgbClr val="000000"/>
                </a:solidFill>
              </a:defRPr>
            </a:lvl3pPr>
            <a:lvl4pPr lvl="3" algn="ctr">
              <a:spcBef>
                <a:spcPts val="0"/>
              </a:spcBef>
              <a:spcAft>
                <a:spcPts val="0"/>
              </a:spcAft>
              <a:buClr>
                <a:srgbClr val="000000"/>
              </a:buClr>
              <a:buSzPts val="1100"/>
              <a:buNone/>
              <a:defRPr sz="1100">
                <a:solidFill>
                  <a:srgbClr val="000000"/>
                </a:solidFill>
              </a:defRPr>
            </a:lvl4pPr>
            <a:lvl5pPr lvl="4" algn="ctr">
              <a:spcBef>
                <a:spcPts val="0"/>
              </a:spcBef>
              <a:spcAft>
                <a:spcPts val="0"/>
              </a:spcAft>
              <a:buClr>
                <a:srgbClr val="000000"/>
              </a:buClr>
              <a:buSzPts val="1100"/>
              <a:buNone/>
              <a:defRPr sz="1100">
                <a:solidFill>
                  <a:srgbClr val="000000"/>
                </a:solidFill>
              </a:defRPr>
            </a:lvl5pPr>
            <a:lvl6pPr lvl="5" algn="ctr">
              <a:spcBef>
                <a:spcPts val="0"/>
              </a:spcBef>
              <a:spcAft>
                <a:spcPts val="0"/>
              </a:spcAft>
              <a:buClr>
                <a:srgbClr val="000000"/>
              </a:buClr>
              <a:buSzPts val="1100"/>
              <a:buNone/>
              <a:defRPr sz="1100">
                <a:solidFill>
                  <a:srgbClr val="000000"/>
                </a:solidFill>
              </a:defRPr>
            </a:lvl6pPr>
            <a:lvl7pPr lvl="6" algn="ctr">
              <a:spcBef>
                <a:spcPts val="0"/>
              </a:spcBef>
              <a:spcAft>
                <a:spcPts val="0"/>
              </a:spcAft>
              <a:buClr>
                <a:srgbClr val="000000"/>
              </a:buClr>
              <a:buSzPts val="1100"/>
              <a:buNone/>
              <a:defRPr sz="1100">
                <a:solidFill>
                  <a:srgbClr val="000000"/>
                </a:solidFill>
              </a:defRPr>
            </a:lvl7pPr>
            <a:lvl8pPr lvl="7" algn="ctr">
              <a:spcBef>
                <a:spcPts val="0"/>
              </a:spcBef>
              <a:spcAft>
                <a:spcPts val="0"/>
              </a:spcAft>
              <a:buClr>
                <a:srgbClr val="000000"/>
              </a:buClr>
              <a:buSzPts val="1100"/>
              <a:buNone/>
              <a:defRPr sz="1100">
                <a:solidFill>
                  <a:srgbClr val="000000"/>
                </a:solidFill>
              </a:defRPr>
            </a:lvl8pPr>
            <a:lvl9pPr lvl="8" algn="ctr">
              <a:spcBef>
                <a:spcPts val="0"/>
              </a:spcBef>
              <a:spcAft>
                <a:spcPts val="0"/>
              </a:spcAft>
              <a:buClr>
                <a:srgbClr val="000000"/>
              </a:buClr>
              <a:buSzPts val="1100"/>
              <a:buNone/>
              <a:defRPr sz="1100">
                <a:solidFill>
                  <a:srgbClr val="000000"/>
                </a:solidFill>
              </a:defRPr>
            </a:lvl9pPr>
          </a:lstStyle>
          <a:p/>
        </p:txBody>
      </p:sp>
      <p:sp>
        <p:nvSpPr>
          <p:cNvPr id="170" name="Google Shape;170;p27"/>
          <p:cNvSpPr txBox="1"/>
          <p:nvPr>
            <p:ph idx="16" type="ctrTitle"/>
          </p:nvPr>
        </p:nvSpPr>
        <p:spPr>
          <a:xfrm>
            <a:off x="1226125" y="1853313"/>
            <a:ext cx="2392800" cy="5778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
              <a:buNone/>
              <a:defRPr sz="1200"/>
            </a:lvl1pPr>
            <a:lvl2pPr lvl="1" algn="ctr">
              <a:spcBef>
                <a:spcPts val="0"/>
              </a:spcBef>
              <a:spcAft>
                <a:spcPts val="0"/>
              </a:spcAft>
              <a:buSzPts val="1200"/>
              <a:buNone/>
              <a:defRPr sz="1200"/>
            </a:lvl2pPr>
            <a:lvl3pPr lvl="2" algn="ctr">
              <a:spcBef>
                <a:spcPts val="0"/>
              </a:spcBef>
              <a:spcAft>
                <a:spcPts val="0"/>
              </a:spcAft>
              <a:buSzPts val="1200"/>
              <a:buNone/>
              <a:defRPr sz="1200"/>
            </a:lvl3pPr>
            <a:lvl4pPr lvl="3" algn="ctr">
              <a:spcBef>
                <a:spcPts val="0"/>
              </a:spcBef>
              <a:spcAft>
                <a:spcPts val="0"/>
              </a:spcAft>
              <a:buSzPts val="1200"/>
              <a:buNone/>
              <a:defRPr sz="1200"/>
            </a:lvl4pPr>
            <a:lvl5pPr lvl="4" algn="ctr">
              <a:spcBef>
                <a:spcPts val="0"/>
              </a:spcBef>
              <a:spcAft>
                <a:spcPts val="0"/>
              </a:spcAft>
              <a:buSzPts val="1200"/>
              <a:buNone/>
              <a:defRPr sz="1200"/>
            </a:lvl5pPr>
            <a:lvl6pPr lvl="5" algn="ctr">
              <a:spcBef>
                <a:spcPts val="0"/>
              </a:spcBef>
              <a:spcAft>
                <a:spcPts val="0"/>
              </a:spcAft>
              <a:buSzPts val="1200"/>
              <a:buNone/>
              <a:defRPr sz="1200"/>
            </a:lvl6pPr>
            <a:lvl7pPr lvl="6" algn="ctr">
              <a:spcBef>
                <a:spcPts val="0"/>
              </a:spcBef>
              <a:spcAft>
                <a:spcPts val="0"/>
              </a:spcAft>
              <a:buSzPts val="1200"/>
              <a:buNone/>
              <a:defRPr sz="1200"/>
            </a:lvl7pPr>
            <a:lvl8pPr lvl="7" algn="ctr">
              <a:spcBef>
                <a:spcPts val="0"/>
              </a:spcBef>
              <a:spcAft>
                <a:spcPts val="0"/>
              </a:spcAft>
              <a:buSzPts val="1200"/>
              <a:buNone/>
              <a:defRPr sz="1200"/>
            </a:lvl8pPr>
            <a:lvl9pPr lvl="8" algn="ctr">
              <a:spcBef>
                <a:spcPts val="0"/>
              </a:spcBef>
              <a:spcAft>
                <a:spcPts val="0"/>
              </a:spcAft>
              <a:buSzPts val="1200"/>
              <a:buNone/>
              <a:defRPr sz="1200"/>
            </a:lvl9pPr>
          </a:lstStyle>
          <a:p/>
        </p:txBody>
      </p:sp>
      <p:sp>
        <p:nvSpPr>
          <p:cNvPr id="171" name="Google Shape;171;p27"/>
          <p:cNvSpPr txBox="1"/>
          <p:nvPr>
            <p:ph idx="17" type="subTitle"/>
          </p:nvPr>
        </p:nvSpPr>
        <p:spPr>
          <a:xfrm>
            <a:off x="1469325" y="2314760"/>
            <a:ext cx="1906500" cy="613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172" name="Google Shape;172;p27"/>
          <p:cNvSpPr txBox="1"/>
          <p:nvPr>
            <p:ph hasCustomPrompt="1" idx="18" type="title"/>
          </p:nvPr>
        </p:nvSpPr>
        <p:spPr>
          <a:xfrm>
            <a:off x="1545687" y="1565141"/>
            <a:ext cx="1753800" cy="577800"/>
          </a:xfrm>
          <a:prstGeom prst="rect">
            <a:avLst/>
          </a:prstGeom>
          <a:noFill/>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173" name="Google Shape;173;p27"/>
          <p:cNvSpPr txBox="1"/>
          <p:nvPr>
            <p:ph idx="19" type="ctrTitle"/>
          </p:nvPr>
        </p:nvSpPr>
        <p:spPr>
          <a:xfrm>
            <a:off x="1261437" y="3359411"/>
            <a:ext cx="2322300" cy="5778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
              <a:buNone/>
              <a:defRPr sz="1200"/>
            </a:lvl1pPr>
            <a:lvl2pPr lvl="1" algn="ctr">
              <a:spcBef>
                <a:spcPts val="0"/>
              </a:spcBef>
              <a:spcAft>
                <a:spcPts val="0"/>
              </a:spcAft>
              <a:buSzPts val="1200"/>
              <a:buNone/>
              <a:defRPr sz="1200"/>
            </a:lvl2pPr>
            <a:lvl3pPr lvl="2" algn="ctr">
              <a:spcBef>
                <a:spcPts val="0"/>
              </a:spcBef>
              <a:spcAft>
                <a:spcPts val="0"/>
              </a:spcAft>
              <a:buSzPts val="1200"/>
              <a:buNone/>
              <a:defRPr sz="1200"/>
            </a:lvl3pPr>
            <a:lvl4pPr lvl="3" algn="ctr">
              <a:spcBef>
                <a:spcPts val="0"/>
              </a:spcBef>
              <a:spcAft>
                <a:spcPts val="0"/>
              </a:spcAft>
              <a:buSzPts val="1200"/>
              <a:buNone/>
              <a:defRPr sz="1200"/>
            </a:lvl4pPr>
            <a:lvl5pPr lvl="4" algn="ctr">
              <a:spcBef>
                <a:spcPts val="0"/>
              </a:spcBef>
              <a:spcAft>
                <a:spcPts val="0"/>
              </a:spcAft>
              <a:buSzPts val="1200"/>
              <a:buNone/>
              <a:defRPr sz="1200"/>
            </a:lvl5pPr>
            <a:lvl6pPr lvl="5" algn="ctr">
              <a:spcBef>
                <a:spcPts val="0"/>
              </a:spcBef>
              <a:spcAft>
                <a:spcPts val="0"/>
              </a:spcAft>
              <a:buSzPts val="1200"/>
              <a:buNone/>
              <a:defRPr sz="1200"/>
            </a:lvl6pPr>
            <a:lvl7pPr lvl="6" algn="ctr">
              <a:spcBef>
                <a:spcPts val="0"/>
              </a:spcBef>
              <a:spcAft>
                <a:spcPts val="0"/>
              </a:spcAft>
              <a:buSzPts val="1200"/>
              <a:buNone/>
              <a:defRPr sz="1200"/>
            </a:lvl7pPr>
            <a:lvl8pPr lvl="7" algn="ctr">
              <a:spcBef>
                <a:spcPts val="0"/>
              </a:spcBef>
              <a:spcAft>
                <a:spcPts val="0"/>
              </a:spcAft>
              <a:buSzPts val="1200"/>
              <a:buNone/>
              <a:defRPr sz="1200"/>
            </a:lvl8pPr>
            <a:lvl9pPr lvl="8" algn="ctr">
              <a:spcBef>
                <a:spcPts val="0"/>
              </a:spcBef>
              <a:spcAft>
                <a:spcPts val="0"/>
              </a:spcAft>
              <a:buSzPts val="1200"/>
              <a:buNone/>
              <a:defRPr sz="1200"/>
            </a:lvl9pPr>
          </a:lstStyle>
          <a:p/>
        </p:txBody>
      </p:sp>
      <p:sp>
        <p:nvSpPr>
          <p:cNvPr id="174" name="Google Shape;174;p27"/>
          <p:cNvSpPr txBox="1"/>
          <p:nvPr>
            <p:ph idx="20" type="subTitle"/>
          </p:nvPr>
        </p:nvSpPr>
        <p:spPr>
          <a:xfrm>
            <a:off x="1434225" y="3820858"/>
            <a:ext cx="1976700" cy="613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175" name="Google Shape;175;p27"/>
          <p:cNvSpPr txBox="1"/>
          <p:nvPr>
            <p:ph hasCustomPrompt="1" idx="21" type="title"/>
          </p:nvPr>
        </p:nvSpPr>
        <p:spPr>
          <a:xfrm>
            <a:off x="1545687" y="3091842"/>
            <a:ext cx="1753800" cy="577800"/>
          </a:xfrm>
          <a:prstGeom prst="rect">
            <a:avLst/>
          </a:prstGeom>
          <a:noFill/>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176" name="Google Shape;176;p27"/>
          <p:cNvSpPr/>
          <p:nvPr/>
        </p:nvSpPr>
        <p:spPr>
          <a:xfrm>
            <a:off x="419100" y="732400"/>
            <a:ext cx="235500" cy="235500"/>
          </a:xfrm>
          <a:prstGeom prst="ellipse">
            <a:avLst/>
          </a:prstGeom>
          <a:solidFill>
            <a:srgbClr val="FFCB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7"/>
          <p:cNvSpPr/>
          <p:nvPr/>
        </p:nvSpPr>
        <p:spPr>
          <a:xfrm>
            <a:off x="95250" y="732400"/>
            <a:ext cx="235500" cy="235500"/>
          </a:xfrm>
          <a:prstGeom prst="ellipse">
            <a:avLst/>
          </a:pr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7">
    <p:spTree>
      <p:nvGrpSpPr>
        <p:cNvPr id="178" name="Shape 178"/>
        <p:cNvGrpSpPr/>
        <p:nvPr/>
      </p:nvGrpSpPr>
      <p:grpSpPr>
        <a:xfrm>
          <a:off x="0" y="0"/>
          <a:ext cx="0" cy="0"/>
          <a:chOff x="0" y="0"/>
          <a:chExt cx="0" cy="0"/>
        </a:xfrm>
      </p:grpSpPr>
      <p:sp>
        <p:nvSpPr>
          <p:cNvPr id="179" name="Google Shape;179;p28"/>
          <p:cNvSpPr/>
          <p:nvPr/>
        </p:nvSpPr>
        <p:spPr>
          <a:xfrm rot="-5400000">
            <a:off x="-101015" y="-226845"/>
            <a:ext cx="5995571" cy="6199231"/>
          </a:xfrm>
          <a:custGeom>
            <a:rect b="b" l="l" r="r" t="t"/>
            <a:pathLst>
              <a:path extrusionOk="0" h="208325" w="201481">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9AD7D2">
              <a:alpha val="120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8"/>
          <p:cNvSpPr txBox="1"/>
          <p:nvPr>
            <p:ph type="ctrTitle"/>
          </p:nvPr>
        </p:nvSpPr>
        <p:spPr>
          <a:xfrm>
            <a:off x="831200" y="376498"/>
            <a:ext cx="3867300" cy="2054100"/>
          </a:xfrm>
          <a:prstGeom prst="rect">
            <a:avLst/>
          </a:prstGeom>
        </p:spPr>
        <p:txBody>
          <a:bodyPr anchorCtr="0" anchor="b"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p:txBody>
      </p:sp>
      <p:sp>
        <p:nvSpPr>
          <p:cNvPr id="181" name="Google Shape;181;p28"/>
          <p:cNvSpPr txBox="1"/>
          <p:nvPr>
            <p:ph idx="1" type="subTitle"/>
          </p:nvPr>
        </p:nvSpPr>
        <p:spPr>
          <a:xfrm>
            <a:off x="831200" y="2314225"/>
            <a:ext cx="4224900" cy="1784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nSpc>
                <a:spcPct val="100000"/>
              </a:lnSpc>
              <a:spcBef>
                <a:spcPts val="0"/>
              </a:spcBef>
              <a:spcAft>
                <a:spcPts val="0"/>
              </a:spcAft>
              <a:buSzPts val="1200"/>
              <a:buNone/>
              <a:defRPr/>
            </a:lvl2pPr>
            <a:lvl3pPr lvl="2">
              <a:lnSpc>
                <a:spcPct val="100000"/>
              </a:lnSpc>
              <a:spcBef>
                <a:spcPts val="0"/>
              </a:spcBef>
              <a:spcAft>
                <a:spcPts val="0"/>
              </a:spcAft>
              <a:buSzPts val="1200"/>
              <a:buNone/>
              <a:defRPr/>
            </a:lvl3pPr>
            <a:lvl4pPr lvl="3">
              <a:lnSpc>
                <a:spcPct val="100000"/>
              </a:lnSpc>
              <a:spcBef>
                <a:spcPts val="0"/>
              </a:spcBef>
              <a:spcAft>
                <a:spcPts val="0"/>
              </a:spcAft>
              <a:buSzPts val="1200"/>
              <a:buNone/>
              <a:defRPr/>
            </a:lvl4pPr>
            <a:lvl5pPr lvl="4">
              <a:lnSpc>
                <a:spcPct val="100000"/>
              </a:lnSpc>
              <a:spcBef>
                <a:spcPts val="0"/>
              </a:spcBef>
              <a:spcAft>
                <a:spcPts val="0"/>
              </a:spcAft>
              <a:buSzPts val="1200"/>
              <a:buNone/>
              <a:defRPr/>
            </a:lvl5pPr>
            <a:lvl6pPr lvl="5">
              <a:lnSpc>
                <a:spcPct val="100000"/>
              </a:lnSpc>
              <a:spcBef>
                <a:spcPts val="0"/>
              </a:spcBef>
              <a:spcAft>
                <a:spcPts val="0"/>
              </a:spcAft>
              <a:buSzPts val="1200"/>
              <a:buNone/>
              <a:defRPr/>
            </a:lvl6pPr>
            <a:lvl7pPr lvl="6">
              <a:lnSpc>
                <a:spcPct val="100000"/>
              </a:lnSpc>
              <a:spcBef>
                <a:spcPts val="0"/>
              </a:spcBef>
              <a:spcAft>
                <a:spcPts val="0"/>
              </a:spcAft>
              <a:buSzPts val="1200"/>
              <a:buNone/>
              <a:defRPr/>
            </a:lvl7pPr>
            <a:lvl8pPr lvl="7">
              <a:lnSpc>
                <a:spcPct val="100000"/>
              </a:lnSpc>
              <a:spcBef>
                <a:spcPts val="0"/>
              </a:spcBef>
              <a:spcAft>
                <a:spcPts val="0"/>
              </a:spcAft>
              <a:buSzPts val="1200"/>
              <a:buNone/>
              <a:defRPr/>
            </a:lvl8pPr>
            <a:lvl9pPr lvl="8">
              <a:lnSpc>
                <a:spcPct val="100000"/>
              </a:lnSpc>
              <a:spcBef>
                <a:spcPts val="0"/>
              </a:spcBef>
              <a:spcAft>
                <a:spcPts val="0"/>
              </a:spcAft>
              <a:buSzPts val="12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3">
    <p:spTree>
      <p:nvGrpSpPr>
        <p:cNvPr id="182" name="Shape 182"/>
        <p:cNvGrpSpPr/>
        <p:nvPr/>
      </p:nvGrpSpPr>
      <p:grpSpPr>
        <a:xfrm>
          <a:off x="0" y="0"/>
          <a:ext cx="0" cy="0"/>
          <a:chOff x="0" y="0"/>
          <a:chExt cx="0" cy="0"/>
        </a:xfrm>
      </p:grpSpPr>
      <p:sp>
        <p:nvSpPr>
          <p:cNvPr id="183" name="Google Shape;183;p29"/>
          <p:cNvSpPr/>
          <p:nvPr/>
        </p:nvSpPr>
        <p:spPr>
          <a:xfrm>
            <a:off x="3356560" y="-236370"/>
            <a:ext cx="5995571" cy="6199231"/>
          </a:xfrm>
          <a:custGeom>
            <a:rect b="b" l="l" r="r" t="t"/>
            <a:pathLst>
              <a:path extrusionOk="0" h="208325" w="201481">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FFF2CC">
              <a:alpha val="327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9"/>
          <p:cNvSpPr txBox="1"/>
          <p:nvPr>
            <p:ph idx="1" type="subTitle"/>
          </p:nvPr>
        </p:nvSpPr>
        <p:spPr>
          <a:xfrm>
            <a:off x="2286775" y="1780575"/>
            <a:ext cx="4717500" cy="6318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14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185" name="Google Shape;185;p29"/>
          <p:cNvSpPr txBox="1"/>
          <p:nvPr>
            <p:ph type="ctrTitle"/>
          </p:nvPr>
        </p:nvSpPr>
        <p:spPr>
          <a:xfrm>
            <a:off x="3099175" y="2412374"/>
            <a:ext cx="3092700" cy="54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
              <a:buNone/>
              <a:defRPr sz="12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
  <p:cSld name="CUSTOM_12">
    <p:spTree>
      <p:nvGrpSpPr>
        <p:cNvPr id="186" name="Shape 186"/>
        <p:cNvGrpSpPr/>
        <p:nvPr/>
      </p:nvGrpSpPr>
      <p:grpSpPr>
        <a:xfrm>
          <a:off x="0" y="0"/>
          <a:ext cx="0" cy="0"/>
          <a:chOff x="0" y="0"/>
          <a:chExt cx="0" cy="0"/>
        </a:xfrm>
      </p:grpSpPr>
      <p:sp>
        <p:nvSpPr>
          <p:cNvPr id="187" name="Google Shape;187;p30"/>
          <p:cNvSpPr txBox="1"/>
          <p:nvPr>
            <p:ph type="ctrTitle"/>
          </p:nvPr>
        </p:nvSpPr>
        <p:spPr>
          <a:xfrm>
            <a:off x="858475" y="2734950"/>
            <a:ext cx="2560200" cy="319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
              <a:buNone/>
              <a:defRPr sz="12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p:txBody>
      </p:sp>
      <p:sp>
        <p:nvSpPr>
          <p:cNvPr id="188" name="Google Shape;188;p30"/>
          <p:cNvSpPr txBox="1"/>
          <p:nvPr>
            <p:ph idx="1" type="subTitle"/>
          </p:nvPr>
        </p:nvSpPr>
        <p:spPr>
          <a:xfrm>
            <a:off x="1019574" y="2955100"/>
            <a:ext cx="2238000" cy="987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100"/>
              <a:buNone/>
              <a:defRPr sz="1100"/>
            </a:lvl1pPr>
            <a:lvl2pPr lvl="1" algn="ctr">
              <a:lnSpc>
                <a:spcPct val="100000"/>
              </a:lnSpc>
              <a:spcBef>
                <a:spcPts val="0"/>
              </a:spcBef>
              <a:spcAft>
                <a:spcPts val="0"/>
              </a:spcAft>
              <a:buSzPts val="1100"/>
              <a:buNone/>
              <a:defRPr sz="1100"/>
            </a:lvl2pPr>
            <a:lvl3pPr lvl="2" algn="ctr">
              <a:lnSpc>
                <a:spcPct val="100000"/>
              </a:lnSpc>
              <a:spcBef>
                <a:spcPts val="0"/>
              </a:spcBef>
              <a:spcAft>
                <a:spcPts val="0"/>
              </a:spcAft>
              <a:buSzPts val="1100"/>
              <a:buNone/>
              <a:defRPr sz="1100"/>
            </a:lvl3pPr>
            <a:lvl4pPr lvl="3" algn="ctr">
              <a:lnSpc>
                <a:spcPct val="100000"/>
              </a:lnSpc>
              <a:spcBef>
                <a:spcPts val="0"/>
              </a:spcBef>
              <a:spcAft>
                <a:spcPts val="0"/>
              </a:spcAft>
              <a:buSzPts val="1100"/>
              <a:buNone/>
              <a:defRPr sz="1100"/>
            </a:lvl4pPr>
            <a:lvl5pPr lvl="4" algn="ctr">
              <a:lnSpc>
                <a:spcPct val="100000"/>
              </a:lnSpc>
              <a:spcBef>
                <a:spcPts val="0"/>
              </a:spcBef>
              <a:spcAft>
                <a:spcPts val="0"/>
              </a:spcAft>
              <a:buSzPts val="1100"/>
              <a:buNone/>
              <a:defRPr sz="1100"/>
            </a:lvl5pPr>
            <a:lvl6pPr lvl="5" algn="ctr">
              <a:lnSpc>
                <a:spcPct val="100000"/>
              </a:lnSpc>
              <a:spcBef>
                <a:spcPts val="0"/>
              </a:spcBef>
              <a:spcAft>
                <a:spcPts val="0"/>
              </a:spcAft>
              <a:buSzPts val="1100"/>
              <a:buNone/>
              <a:defRPr sz="1100"/>
            </a:lvl6pPr>
            <a:lvl7pPr lvl="6" algn="ctr">
              <a:lnSpc>
                <a:spcPct val="100000"/>
              </a:lnSpc>
              <a:spcBef>
                <a:spcPts val="0"/>
              </a:spcBef>
              <a:spcAft>
                <a:spcPts val="0"/>
              </a:spcAft>
              <a:buSzPts val="1100"/>
              <a:buNone/>
              <a:defRPr sz="1100"/>
            </a:lvl7pPr>
            <a:lvl8pPr lvl="7" algn="ctr">
              <a:lnSpc>
                <a:spcPct val="100000"/>
              </a:lnSpc>
              <a:spcBef>
                <a:spcPts val="0"/>
              </a:spcBef>
              <a:spcAft>
                <a:spcPts val="0"/>
              </a:spcAft>
              <a:buSzPts val="1100"/>
              <a:buNone/>
              <a:defRPr sz="1100"/>
            </a:lvl8pPr>
            <a:lvl9pPr lvl="8" algn="ctr">
              <a:lnSpc>
                <a:spcPct val="100000"/>
              </a:lnSpc>
              <a:spcBef>
                <a:spcPts val="0"/>
              </a:spcBef>
              <a:spcAft>
                <a:spcPts val="0"/>
              </a:spcAft>
              <a:buSzPts val="1100"/>
              <a:buNone/>
              <a:defRPr sz="1100"/>
            </a:lvl9pPr>
          </a:lstStyle>
          <a:p/>
        </p:txBody>
      </p:sp>
      <p:sp>
        <p:nvSpPr>
          <p:cNvPr id="189" name="Google Shape;189;p30"/>
          <p:cNvSpPr/>
          <p:nvPr/>
        </p:nvSpPr>
        <p:spPr>
          <a:xfrm>
            <a:off x="742950" y="710350"/>
            <a:ext cx="8686800" cy="279600"/>
          </a:xfrm>
          <a:prstGeom prst="rect">
            <a:avLst/>
          </a:pr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0"/>
          <p:cNvSpPr txBox="1"/>
          <p:nvPr>
            <p:ph idx="2" type="ctrTitle"/>
          </p:nvPr>
        </p:nvSpPr>
        <p:spPr>
          <a:xfrm>
            <a:off x="790975" y="720000"/>
            <a:ext cx="5012400" cy="314100"/>
          </a:xfrm>
          <a:prstGeom prst="rect">
            <a:avLst/>
          </a:prstGeom>
        </p:spPr>
        <p:txBody>
          <a:bodyPr anchorCtr="0" anchor="b" bIns="91425" lIns="91425" spcFirstLastPara="1" rIns="91425" wrap="square" tIns="91425">
            <a:noAutofit/>
          </a:bodyPr>
          <a:lstStyle>
            <a:lvl1pPr lvl="0">
              <a:spcBef>
                <a:spcPts val="0"/>
              </a:spcBef>
              <a:spcAft>
                <a:spcPts val="0"/>
              </a:spcAft>
              <a:buClr>
                <a:srgbClr val="FFFFFF"/>
              </a:buClr>
              <a:buSzPts val="1200"/>
              <a:buNone/>
              <a:defRPr sz="1200">
                <a:solidFill>
                  <a:srgbClr val="FFFFFF"/>
                </a:solidFill>
              </a:defRPr>
            </a:lvl1pPr>
            <a:lvl2pPr lvl="1" algn="ctr">
              <a:spcBef>
                <a:spcPts val="0"/>
              </a:spcBef>
              <a:spcAft>
                <a:spcPts val="0"/>
              </a:spcAft>
              <a:buClr>
                <a:srgbClr val="000000"/>
              </a:buClr>
              <a:buSzPts val="1100"/>
              <a:buNone/>
              <a:defRPr sz="1100">
                <a:solidFill>
                  <a:srgbClr val="000000"/>
                </a:solidFill>
              </a:defRPr>
            </a:lvl2pPr>
            <a:lvl3pPr lvl="2" algn="ctr">
              <a:spcBef>
                <a:spcPts val="0"/>
              </a:spcBef>
              <a:spcAft>
                <a:spcPts val="0"/>
              </a:spcAft>
              <a:buClr>
                <a:srgbClr val="000000"/>
              </a:buClr>
              <a:buSzPts val="1100"/>
              <a:buNone/>
              <a:defRPr sz="1100">
                <a:solidFill>
                  <a:srgbClr val="000000"/>
                </a:solidFill>
              </a:defRPr>
            </a:lvl3pPr>
            <a:lvl4pPr lvl="3" algn="ctr">
              <a:spcBef>
                <a:spcPts val="0"/>
              </a:spcBef>
              <a:spcAft>
                <a:spcPts val="0"/>
              </a:spcAft>
              <a:buClr>
                <a:srgbClr val="000000"/>
              </a:buClr>
              <a:buSzPts val="1100"/>
              <a:buNone/>
              <a:defRPr sz="1100">
                <a:solidFill>
                  <a:srgbClr val="000000"/>
                </a:solidFill>
              </a:defRPr>
            </a:lvl4pPr>
            <a:lvl5pPr lvl="4" algn="ctr">
              <a:spcBef>
                <a:spcPts val="0"/>
              </a:spcBef>
              <a:spcAft>
                <a:spcPts val="0"/>
              </a:spcAft>
              <a:buClr>
                <a:srgbClr val="000000"/>
              </a:buClr>
              <a:buSzPts val="1100"/>
              <a:buNone/>
              <a:defRPr sz="1100">
                <a:solidFill>
                  <a:srgbClr val="000000"/>
                </a:solidFill>
              </a:defRPr>
            </a:lvl5pPr>
            <a:lvl6pPr lvl="5" algn="ctr">
              <a:spcBef>
                <a:spcPts val="0"/>
              </a:spcBef>
              <a:spcAft>
                <a:spcPts val="0"/>
              </a:spcAft>
              <a:buClr>
                <a:srgbClr val="000000"/>
              </a:buClr>
              <a:buSzPts val="1100"/>
              <a:buNone/>
              <a:defRPr sz="1100">
                <a:solidFill>
                  <a:srgbClr val="000000"/>
                </a:solidFill>
              </a:defRPr>
            </a:lvl6pPr>
            <a:lvl7pPr lvl="6" algn="ctr">
              <a:spcBef>
                <a:spcPts val="0"/>
              </a:spcBef>
              <a:spcAft>
                <a:spcPts val="0"/>
              </a:spcAft>
              <a:buClr>
                <a:srgbClr val="000000"/>
              </a:buClr>
              <a:buSzPts val="1100"/>
              <a:buNone/>
              <a:defRPr sz="1100">
                <a:solidFill>
                  <a:srgbClr val="000000"/>
                </a:solidFill>
              </a:defRPr>
            </a:lvl7pPr>
            <a:lvl8pPr lvl="7" algn="ctr">
              <a:spcBef>
                <a:spcPts val="0"/>
              </a:spcBef>
              <a:spcAft>
                <a:spcPts val="0"/>
              </a:spcAft>
              <a:buClr>
                <a:srgbClr val="000000"/>
              </a:buClr>
              <a:buSzPts val="1100"/>
              <a:buNone/>
              <a:defRPr sz="1100">
                <a:solidFill>
                  <a:srgbClr val="000000"/>
                </a:solidFill>
              </a:defRPr>
            </a:lvl8pPr>
            <a:lvl9pPr lvl="8" algn="ctr">
              <a:spcBef>
                <a:spcPts val="0"/>
              </a:spcBef>
              <a:spcAft>
                <a:spcPts val="0"/>
              </a:spcAft>
              <a:buClr>
                <a:srgbClr val="000000"/>
              </a:buClr>
              <a:buSzPts val="1100"/>
              <a:buNone/>
              <a:defRPr sz="1100">
                <a:solidFill>
                  <a:srgbClr val="000000"/>
                </a:solidFill>
              </a:defRPr>
            </a:lvl9pPr>
          </a:lstStyle>
          <a:p/>
        </p:txBody>
      </p:sp>
      <p:sp>
        <p:nvSpPr>
          <p:cNvPr id="191" name="Google Shape;191;p30"/>
          <p:cNvSpPr/>
          <p:nvPr/>
        </p:nvSpPr>
        <p:spPr>
          <a:xfrm>
            <a:off x="419100" y="732400"/>
            <a:ext cx="235500" cy="235500"/>
          </a:xfrm>
          <a:prstGeom prst="ellipse">
            <a:avLst/>
          </a:prstGeom>
          <a:solidFill>
            <a:srgbClr val="FFCB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0"/>
          <p:cNvSpPr/>
          <p:nvPr/>
        </p:nvSpPr>
        <p:spPr>
          <a:xfrm>
            <a:off x="95250" y="732400"/>
            <a:ext cx="235500" cy="235500"/>
          </a:xfrm>
          <a:prstGeom prst="ellipse">
            <a:avLst/>
          </a:pr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0"/>
          <p:cNvSpPr txBox="1"/>
          <p:nvPr>
            <p:ph idx="3" type="subTitle"/>
          </p:nvPr>
        </p:nvSpPr>
        <p:spPr>
          <a:xfrm>
            <a:off x="5934474" y="2955100"/>
            <a:ext cx="2238000" cy="987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100"/>
              <a:buNone/>
              <a:defRPr sz="1100"/>
            </a:lvl1pPr>
            <a:lvl2pPr lvl="1" algn="ctr">
              <a:lnSpc>
                <a:spcPct val="100000"/>
              </a:lnSpc>
              <a:spcBef>
                <a:spcPts val="0"/>
              </a:spcBef>
              <a:spcAft>
                <a:spcPts val="0"/>
              </a:spcAft>
              <a:buSzPts val="1100"/>
              <a:buNone/>
              <a:defRPr sz="1100"/>
            </a:lvl2pPr>
            <a:lvl3pPr lvl="2" algn="ctr">
              <a:lnSpc>
                <a:spcPct val="100000"/>
              </a:lnSpc>
              <a:spcBef>
                <a:spcPts val="0"/>
              </a:spcBef>
              <a:spcAft>
                <a:spcPts val="0"/>
              </a:spcAft>
              <a:buSzPts val="1100"/>
              <a:buNone/>
              <a:defRPr sz="1100"/>
            </a:lvl3pPr>
            <a:lvl4pPr lvl="3" algn="ctr">
              <a:lnSpc>
                <a:spcPct val="100000"/>
              </a:lnSpc>
              <a:spcBef>
                <a:spcPts val="0"/>
              </a:spcBef>
              <a:spcAft>
                <a:spcPts val="0"/>
              </a:spcAft>
              <a:buSzPts val="1100"/>
              <a:buNone/>
              <a:defRPr sz="1100"/>
            </a:lvl4pPr>
            <a:lvl5pPr lvl="4" algn="ctr">
              <a:lnSpc>
                <a:spcPct val="100000"/>
              </a:lnSpc>
              <a:spcBef>
                <a:spcPts val="0"/>
              </a:spcBef>
              <a:spcAft>
                <a:spcPts val="0"/>
              </a:spcAft>
              <a:buSzPts val="1100"/>
              <a:buNone/>
              <a:defRPr sz="1100"/>
            </a:lvl5pPr>
            <a:lvl6pPr lvl="5" algn="ctr">
              <a:lnSpc>
                <a:spcPct val="100000"/>
              </a:lnSpc>
              <a:spcBef>
                <a:spcPts val="0"/>
              </a:spcBef>
              <a:spcAft>
                <a:spcPts val="0"/>
              </a:spcAft>
              <a:buSzPts val="1100"/>
              <a:buNone/>
              <a:defRPr sz="1100"/>
            </a:lvl6pPr>
            <a:lvl7pPr lvl="6" algn="ctr">
              <a:lnSpc>
                <a:spcPct val="100000"/>
              </a:lnSpc>
              <a:spcBef>
                <a:spcPts val="0"/>
              </a:spcBef>
              <a:spcAft>
                <a:spcPts val="0"/>
              </a:spcAft>
              <a:buSzPts val="1100"/>
              <a:buNone/>
              <a:defRPr sz="1100"/>
            </a:lvl7pPr>
            <a:lvl8pPr lvl="7" algn="ctr">
              <a:lnSpc>
                <a:spcPct val="100000"/>
              </a:lnSpc>
              <a:spcBef>
                <a:spcPts val="0"/>
              </a:spcBef>
              <a:spcAft>
                <a:spcPts val="0"/>
              </a:spcAft>
              <a:buSzPts val="1100"/>
              <a:buNone/>
              <a:defRPr sz="1100"/>
            </a:lvl8pPr>
            <a:lvl9pPr lvl="8" algn="ctr">
              <a:lnSpc>
                <a:spcPct val="100000"/>
              </a:lnSpc>
              <a:spcBef>
                <a:spcPts val="0"/>
              </a:spcBef>
              <a:spcAft>
                <a:spcPts val="0"/>
              </a:spcAft>
              <a:buSzPts val="1100"/>
              <a:buNone/>
              <a:defRPr sz="1100"/>
            </a:lvl9pPr>
          </a:lstStyle>
          <a:p/>
        </p:txBody>
      </p:sp>
      <p:sp>
        <p:nvSpPr>
          <p:cNvPr id="194" name="Google Shape;194;p30"/>
          <p:cNvSpPr txBox="1"/>
          <p:nvPr>
            <p:ph idx="4" type="ctrTitle"/>
          </p:nvPr>
        </p:nvSpPr>
        <p:spPr>
          <a:xfrm>
            <a:off x="5773375" y="2734950"/>
            <a:ext cx="2560200" cy="319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
              <a:buNone/>
              <a:defRPr sz="12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p:txBody>
      </p:sp>
      <p:sp>
        <p:nvSpPr>
          <p:cNvPr id="195" name="Google Shape;195;p30"/>
          <p:cNvSpPr txBox="1"/>
          <p:nvPr>
            <p:ph idx="5" type="subTitle"/>
          </p:nvPr>
        </p:nvSpPr>
        <p:spPr>
          <a:xfrm>
            <a:off x="3452999" y="2052750"/>
            <a:ext cx="2238000" cy="987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100"/>
              <a:buNone/>
              <a:defRPr sz="1100"/>
            </a:lvl1pPr>
            <a:lvl2pPr lvl="1" algn="ctr">
              <a:lnSpc>
                <a:spcPct val="100000"/>
              </a:lnSpc>
              <a:spcBef>
                <a:spcPts val="0"/>
              </a:spcBef>
              <a:spcAft>
                <a:spcPts val="0"/>
              </a:spcAft>
              <a:buSzPts val="1100"/>
              <a:buNone/>
              <a:defRPr sz="1100"/>
            </a:lvl2pPr>
            <a:lvl3pPr lvl="2" algn="ctr">
              <a:lnSpc>
                <a:spcPct val="100000"/>
              </a:lnSpc>
              <a:spcBef>
                <a:spcPts val="0"/>
              </a:spcBef>
              <a:spcAft>
                <a:spcPts val="0"/>
              </a:spcAft>
              <a:buSzPts val="1100"/>
              <a:buNone/>
              <a:defRPr sz="1100"/>
            </a:lvl3pPr>
            <a:lvl4pPr lvl="3" algn="ctr">
              <a:lnSpc>
                <a:spcPct val="100000"/>
              </a:lnSpc>
              <a:spcBef>
                <a:spcPts val="0"/>
              </a:spcBef>
              <a:spcAft>
                <a:spcPts val="0"/>
              </a:spcAft>
              <a:buSzPts val="1100"/>
              <a:buNone/>
              <a:defRPr sz="1100"/>
            </a:lvl4pPr>
            <a:lvl5pPr lvl="4" algn="ctr">
              <a:lnSpc>
                <a:spcPct val="100000"/>
              </a:lnSpc>
              <a:spcBef>
                <a:spcPts val="0"/>
              </a:spcBef>
              <a:spcAft>
                <a:spcPts val="0"/>
              </a:spcAft>
              <a:buSzPts val="1100"/>
              <a:buNone/>
              <a:defRPr sz="1100"/>
            </a:lvl5pPr>
            <a:lvl6pPr lvl="5" algn="ctr">
              <a:lnSpc>
                <a:spcPct val="100000"/>
              </a:lnSpc>
              <a:spcBef>
                <a:spcPts val="0"/>
              </a:spcBef>
              <a:spcAft>
                <a:spcPts val="0"/>
              </a:spcAft>
              <a:buSzPts val="1100"/>
              <a:buNone/>
              <a:defRPr sz="1100"/>
            </a:lvl6pPr>
            <a:lvl7pPr lvl="6" algn="ctr">
              <a:lnSpc>
                <a:spcPct val="100000"/>
              </a:lnSpc>
              <a:spcBef>
                <a:spcPts val="0"/>
              </a:spcBef>
              <a:spcAft>
                <a:spcPts val="0"/>
              </a:spcAft>
              <a:buSzPts val="1100"/>
              <a:buNone/>
              <a:defRPr sz="1100"/>
            </a:lvl7pPr>
            <a:lvl8pPr lvl="7" algn="ctr">
              <a:lnSpc>
                <a:spcPct val="100000"/>
              </a:lnSpc>
              <a:spcBef>
                <a:spcPts val="0"/>
              </a:spcBef>
              <a:spcAft>
                <a:spcPts val="0"/>
              </a:spcAft>
              <a:buSzPts val="1100"/>
              <a:buNone/>
              <a:defRPr sz="1100"/>
            </a:lvl8pPr>
            <a:lvl9pPr lvl="8" algn="ctr">
              <a:lnSpc>
                <a:spcPct val="100000"/>
              </a:lnSpc>
              <a:spcBef>
                <a:spcPts val="0"/>
              </a:spcBef>
              <a:spcAft>
                <a:spcPts val="0"/>
              </a:spcAft>
              <a:buSzPts val="1100"/>
              <a:buNone/>
              <a:defRPr sz="1100"/>
            </a:lvl9pPr>
          </a:lstStyle>
          <a:p/>
        </p:txBody>
      </p:sp>
      <p:sp>
        <p:nvSpPr>
          <p:cNvPr id="196" name="Google Shape;196;p30"/>
          <p:cNvSpPr txBox="1"/>
          <p:nvPr>
            <p:ph idx="6" type="ctrTitle"/>
          </p:nvPr>
        </p:nvSpPr>
        <p:spPr>
          <a:xfrm>
            <a:off x="3291900" y="1832600"/>
            <a:ext cx="2560200" cy="319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
              <a:buNone/>
              <a:defRPr sz="12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6">
    <p:bg>
      <p:bgPr>
        <a:solidFill>
          <a:srgbClr val="FFFFFF"/>
        </a:solidFill>
      </p:bgPr>
    </p:bg>
    <p:spTree>
      <p:nvGrpSpPr>
        <p:cNvPr id="197" name="Shape 197"/>
        <p:cNvGrpSpPr/>
        <p:nvPr/>
      </p:nvGrpSpPr>
      <p:grpSpPr>
        <a:xfrm>
          <a:off x="0" y="0"/>
          <a:ext cx="0" cy="0"/>
          <a:chOff x="0" y="0"/>
          <a:chExt cx="0" cy="0"/>
        </a:xfrm>
      </p:grpSpPr>
      <p:sp>
        <p:nvSpPr>
          <p:cNvPr id="198" name="Google Shape;198;p31"/>
          <p:cNvSpPr/>
          <p:nvPr/>
        </p:nvSpPr>
        <p:spPr>
          <a:xfrm>
            <a:off x="742950" y="710350"/>
            <a:ext cx="8686800" cy="279600"/>
          </a:xfrm>
          <a:prstGeom prst="rect">
            <a:avLst/>
          </a:pr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1"/>
          <p:cNvSpPr txBox="1"/>
          <p:nvPr>
            <p:ph type="ctrTitle"/>
          </p:nvPr>
        </p:nvSpPr>
        <p:spPr>
          <a:xfrm>
            <a:off x="790975" y="720000"/>
            <a:ext cx="5012400" cy="314100"/>
          </a:xfrm>
          <a:prstGeom prst="rect">
            <a:avLst/>
          </a:prstGeom>
        </p:spPr>
        <p:txBody>
          <a:bodyPr anchorCtr="0" anchor="b" bIns="91425" lIns="91425" spcFirstLastPara="1" rIns="91425" wrap="square" tIns="91425">
            <a:noAutofit/>
          </a:bodyPr>
          <a:lstStyle>
            <a:lvl1pPr lvl="0">
              <a:spcBef>
                <a:spcPts val="0"/>
              </a:spcBef>
              <a:spcAft>
                <a:spcPts val="0"/>
              </a:spcAft>
              <a:buClr>
                <a:srgbClr val="FFFFFF"/>
              </a:buClr>
              <a:buSzPts val="1200"/>
              <a:buNone/>
              <a:defRPr sz="1200">
                <a:solidFill>
                  <a:srgbClr val="FFFFFF"/>
                </a:solidFill>
              </a:defRPr>
            </a:lvl1pPr>
            <a:lvl2pPr lvl="1" algn="ctr">
              <a:spcBef>
                <a:spcPts val="0"/>
              </a:spcBef>
              <a:spcAft>
                <a:spcPts val="0"/>
              </a:spcAft>
              <a:buClr>
                <a:srgbClr val="000000"/>
              </a:buClr>
              <a:buSzPts val="1100"/>
              <a:buNone/>
              <a:defRPr sz="1100">
                <a:solidFill>
                  <a:srgbClr val="000000"/>
                </a:solidFill>
              </a:defRPr>
            </a:lvl2pPr>
            <a:lvl3pPr lvl="2" algn="ctr">
              <a:spcBef>
                <a:spcPts val="0"/>
              </a:spcBef>
              <a:spcAft>
                <a:spcPts val="0"/>
              </a:spcAft>
              <a:buClr>
                <a:srgbClr val="000000"/>
              </a:buClr>
              <a:buSzPts val="1100"/>
              <a:buNone/>
              <a:defRPr sz="1100">
                <a:solidFill>
                  <a:srgbClr val="000000"/>
                </a:solidFill>
              </a:defRPr>
            </a:lvl3pPr>
            <a:lvl4pPr lvl="3" algn="ctr">
              <a:spcBef>
                <a:spcPts val="0"/>
              </a:spcBef>
              <a:spcAft>
                <a:spcPts val="0"/>
              </a:spcAft>
              <a:buClr>
                <a:srgbClr val="000000"/>
              </a:buClr>
              <a:buSzPts val="1100"/>
              <a:buNone/>
              <a:defRPr sz="1100">
                <a:solidFill>
                  <a:srgbClr val="000000"/>
                </a:solidFill>
              </a:defRPr>
            </a:lvl4pPr>
            <a:lvl5pPr lvl="4" algn="ctr">
              <a:spcBef>
                <a:spcPts val="0"/>
              </a:spcBef>
              <a:spcAft>
                <a:spcPts val="0"/>
              </a:spcAft>
              <a:buClr>
                <a:srgbClr val="000000"/>
              </a:buClr>
              <a:buSzPts val="1100"/>
              <a:buNone/>
              <a:defRPr sz="1100">
                <a:solidFill>
                  <a:srgbClr val="000000"/>
                </a:solidFill>
              </a:defRPr>
            </a:lvl5pPr>
            <a:lvl6pPr lvl="5" algn="ctr">
              <a:spcBef>
                <a:spcPts val="0"/>
              </a:spcBef>
              <a:spcAft>
                <a:spcPts val="0"/>
              </a:spcAft>
              <a:buClr>
                <a:srgbClr val="000000"/>
              </a:buClr>
              <a:buSzPts val="1100"/>
              <a:buNone/>
              <a:defRPr sz="1100">
                <a:solidFill>
                  <a:srgbClr val="000000"/>
                </a:solidFill>
              </a:defRPr>
            </a:lvl6pPr>
            <a:lvl7pPr lvl="6" algn="ctr">
              <a:spcBef>
                <a:spcPts val="0"/>
              </a:spcBef>
              <a:spcAft>
                <a:spcPts val="0"/>
              </a:spcAft>
              <a:buClr>
                <a:srgbClr val="000000"/>
              </a:buClr>
              <a:buSzPts val="1100"/>
              <a:buNone/>
              <a:defRPr sz="1100">
                <a:solidFill>
                  <a:srgbClr val="000000"/>
                </a:solidFill>
              </a:defRPr>
            </a:lvl7pPr>
            <a:lvl8pPr lvl="7" algn="ctr">
              <a:spcBef>
                <a:spcPts val="0"/>
              </a:spcBef>
              <a:spcAft>
                <a:spcPts val="0"/>
              </a:spcAft>
              <a:buClr>
                <a:srgbClr val="000000"/>
              </a:buClr>
              <a:buSzPts val="1100"/>
              <a:buNone/>
              <a:defRPr sz="1100">
                <a:solidFill>
                  <a:srgbClr val="000000"/>
                </a:solidFill>
              </a:defRPr>
            </a:lvl8pPr>
            <a:lvl9pPr lvl="8" algn="ctr">
              <a:spcBef>
                <a:spcPts val="0"/>
              </a:spcBef>
              <a:spcAft>
                <a:spcPts val="0"/>
              </a:spcAft>
              <a:buClr>
                <a:srgbClr val="000000"/>
              </a:buClr>
              <a:buSzPts val="1100"/>
              <a:buNone/>
              <a:defRPr sz="1100">
                <a:solidFill>
                  <a:srgbClr val="000000"/>
                </a:solidFill>
              </a:defRPr>
            </a:lvl9pPr>
          </a:lstStyle>
          <a:p/>
        </p:txBody>
      </p:sp>
      <p:sp>
        <p:nvSpPr>
          <p:cNvPr id="200" name="Google Shape;200;p31"/>
          <p:cNvSpPr/>
          <p:nvPr/>
        </p:nvSpPr>
        <p:spPr>
          <a:xfrm>
            <a:off x="419100" y="732400"/>
            <a:ext cx="235500" cy="235500"/>
          </a:xfrm>
          <a:prstGeom prst="ellipse">
            <a:avLst/>
          </a:prstGeom>
          <a:solidFill>
            <a:srgbClr val="FFCB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1"/>
          <p:cNvSpPr/>
          <p:nvPr/>
        </p:nvSpPr>
        <p:spPr>
          <a:xfrm>
            <a:off x="95250" y="732400"/>
            <a:ext cx="235500" cy="235500"/>
          </a:xfrm>
          <a:prstGeom prst="ellipse">
            <a:avLst/>
          </a:pr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2">
  <p:cSld name="CUSTOM_6_2">
    <p:bg>
      <p:bgPr>
        <a:solidFill>
          <a:srgbClr val="FFFFFF"/>
        </a:solidFill>
      </p:bgPr>
    </p:bg>
    <p:spTree>
      <p:nvGrpSpPr>
        <p:cNvPr id="202" name="Shape 202"/>
        <p:cNvGrpSpPr/>
        <p:nvPr/>
      </p:nvGrpSpPr>
      <p:grpSpPr>
        <a:xfrm>
          <a:off x="0" y="0"/>
          <a:ext cx="0" cy="0"/>
          <a:chOff x="0" y="0"/>
          <a:chExt cx="0" cy="0"/>
        </a:xfrm>
      </p:grpSpPr>
      <p:sp>
        <p:nvSpPr>
          <p:cNvPr id="203" name="Google Shape;203;p32"/>
          <p:cNvSpPr/>
          <p:nvPr/>
        </p:nvSpPr>
        <p:spPr>
          <a:xfrm>
            <a:off x="2618169" y="-318351"/>
            <a:ext cx="6811569" cy="7337207"/>
          </a:xfrm>
          <a:custGeom>
            <a:rect b="b" l="l" r="r" t="t"/>
            <a:pathLst>
              <a:path extrusionOk="0" h="208325" w="201481">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FFE48D">
              <a:alpha val="20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2"/>
          <p:cNvSpPr/>
          <p:nvPr/>
        </p:nvSpPr>
        <p:spPr>
          <a:xfrm>
            <a:off x="742950" y="710350"/>
            <a:ext cx="8686800" cy="279600"/>
          </a:xfrm>
          <a:prstGeom prst="rect">
            <a:avLst/>
          </a:pr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2"/>
          <p:cNvSpPr txBox="1"/>
          <p:nvPr>
            <p:ph type="ctrTitle"/>
          </p:nvPr>
        </p:nvSpPr>
        <p:spPr>
          <a:xfrm>
            <a:off x="790975" y="720000"/>
            <a:ext cx="5012400" cy="314100"/>
          </a:xfrm>
          <a:prstGeom prst="rect">
            <a:avLst/>
          </a:prstGeom>
        </p:spPr>
        <p:txBody>
          <a:bodyPr anchorCtr="0" anchor="b" bIns="91425" lIns="91425" spcFirstLastPara="1" rIns="91425" wrap="square" tIns="91425">
            <a:noAutofit/>
          </a:bodyPr>
          <a:lstStyle>
            <a:lvl1pPr lvl="0">
              <a:spcBef>
                <a:spcPts val="0"/>
              </a:spcBef>
              <a:spcAft>
                <a:spcPts val="0"/>
              </a:spcAft>
              <a:buClr>
                <a:srgbClr val="FFFFFF"/>
              </a:buClr>
              <a:buSzPts val="1200"/>
              <a:buNone/>
              <a:defRPr sz="1200">
                <a:solidFill>
                  <a:srgbClr val="FFFFFF"/>
                </a:solidFill>
              </a:defRPr>
            </a:lvl1pPr>
            <a:lvl2pPr lvl="1" algn="ctr">
              <a:spcBef>
                <a:spcPts val="0"/>
              </a:spcBef>
              <a:spcAft>
                <a:spcPts val="0"/>
              </a:spcAft>
              <a:buClr>
                <a:srgbClr val="000000"/>
              </a:buClr>
              <a:buSzPts val="1100"/>
              <a:buNone/>
              <a:defRPr sz="1100">
                <a:solidFill>
                  <a:srgbClr val="000000"/>
                </a:solidFill>
              </a:defRPr>
            </a:lvl2pPr>
            <a:lvl3pPr lvl="2" algn="ctr">
              <a:spcBef>
                <a:spcPts val="0"/>
              </a:spcBef>
              <a:spcAft>
                <a:spcPts val="0"/>
              </a:spcAft>
              <a:buClr>
                <a:srgbClr val="000000"/>
              </a:buClr>
              <a:buSzPts val="1100"/>
              <a:buNone/>
              <a:defRPr sz="1100">
                <a:solidFill>
                  <a:srgbClr val="000000"/>
                </a:solidFill>
              </a:defRPr>
            </a:lvl3pPr>
            <a:lvl4pPr lvl="3" algn="ctr">
              <a:spcBef>
                <a:spcPts val="0"/>
              </a:spcBef>
              <a:spcAft>
                <a:spcPts val="0"/>
              </a:spcAft>
              <a:buClr>
                <a:srgbClr val="000000"/>
              </a:buClr>
              <a:buSzPts val="1100"/>
              <a:buNone/>
              <a:defRPr sz="1100">
                <a:solidFill>
                  <a:srgbClr val="000000"/>
                </a:solidFill>
              </a:defRPr>
            </a:lvl4pPr>
            <a:lvl5pPr lvl="4" algn="ctr">
              <a:spcBef>
                <a:spcPts val="0"/>
              </a:spcBef>
              <a:spcAft>
                <a:spcPts val="0"/>
              </a:spcAft>
              <a:buClr>
                <a:srgbClr val="000000"/>
              </a:buClr>
              <a:buSzPts val="1100"/>
              <a:buNone/>
              <a:defRPr sz="1100">
                <a:solidFill>
                  <a:srgbClr val="000000"/>
                </a:solidFill>
              </a:defRPr>
            </a:lvl5pPr>
            <a:lvl6pPr lvl="5" algn="ctr">
              <a:spcBef>
                <a:spcPts val="0"/>
              </a:spcBef>
              <a:spcAft>
                <a:spcPts val="0"/>
              </a:spcAft>
              <a:buClr>
                <a:srgbClr val="000000"/>
              </a:buClr>
              <a:buSzPts val="1100"/>
              <a:buNone/>
              <a:defRPr sz="1100">
                <a:solidFill>
                  <a:srgbClr val="000000"/>
                </a:solidFill>
              </a:defRPr>
            </a:lvl6pPr>
            <a:lvl7pPr lvl="6" algn="ctr">
              <a:spcBef>
                <a:spcPts val="0"/>
              </a:spcBef>
              <a:spcAft>
                <a:spcPts val="0"/>
              </a:spcAft>
              <a:buClr>
                <a:srgbClr val="000000"/>
              </a:buClr>
              <a:buSzPts val="1100"/>
              <a:buNone/>
              <a:defRPr sz="1100">
                <a:solidFill>
                  <a:srgbClr val="000000"/>
                </a:solidFill>
              </a:defRPr>
            </a:lvl7pPr>
            <a:lvl8pPr lvl="7" algn="ctr">
              <a:spcBef>
                <a:spcPts val="0"/>
              </a:spcBef>
              <a:spcAft>
                <a:spcPts val="0"/>
              </a:spcAft>
              <a:buClr>
                <a:srgbClr val="000000"/>
              </a:buClr>
              <a:buSzPts val="1100"/>
              <a:buNone/>
              <a:defRPr sz="1100">
                <a:solidFill>
                  <a:srgbClr val="000000"/>
                </a:solidFill>
              </a:defRPr>
            </a:lvl8pPr>
            <a:lvl9pPr lvl="8" algn="ctr">
              <a:spcBef>
                <a:spcPts val="0"/>
              </a:spcBef>
              <a:spcAft>
                <a:spcPts val="0"/>
              </a:spcAft>
              <a:buClr>
                <a:srgbClr val="000000"/>
              </a:buClr>
              <a:buSzPts val="1100"/>
              <a:buNone/>
              <a:defRPr sz="1100">
                <a:solidFill>
                  <a:srgbClr val="000000"/>
                </a:solidFill>
              </a:defRPr>
            </a:lvl9pPr>
          </a:lstStyle>
          <a:p/>
        </p:txBody>
      </p:sp>
      <p:sp>
        <p:nvSpPr>
          <p:cNvPr id="206" name="Google Shape;206;p32"/>
          <p:cNvSpPr/>
          <p:nvPr/>
        </p:nvSpPr>
        <p:spPr>
          <a:xfrm>
            <a:off x="419100" y="732400"/>
            <a:ext cx="235500" cy="235500"/>
          </a:xfrm>
          <a:prstGeom prst="ellipse">
            <a:avLst/>
          </a:prstGeom>
          <a:solidFill>
            <a:srgbClr val="FFCB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2"/>
          <p:cNvSpPr/>
          <p:nvPr/>
        </p:nvSpPr>
        <p:spPr>
          <a:xfrm>
            <a:off x="95250" y="732400"/>
            <a:ext cx="235500" cy="235500"/>
          </a:xfrm>
          <a:prstGeom prst="ellipse">
            <a:avLst/>
          </a:pr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3">
  <p:cSld name="CUSTOM_6_2_1">
    <p:bg>
      <p:bgPr>
        <a:solidFill>
          <a:srgbClr val="FFFFFF"/>
        </a:solidFill>
      </p:bgPr>
    </p:bg>
    <p:spTree>
      <p:nvGrpSpPr>
        <p:cNvPr id="208" name="Shape 208"/>
        <p:cNvGrpSpPr/>
        <p:nvPr/>
      </p:nvGrpSpPr>
      <p:grpSpPr>
        <a:xfrm>
          <a:off x="0" y="0"/>
          <a:ext cx="0" cy="0"/>
          <a:chOff x="0" y="0"/>
          <a:chExt cx="0" cy="0"/>
        </a:xfrm>
      </p:grpSpPr>
      <p:sp>
        <p:nvSpPr>
          <p:cNvPr id="209" name="Google Shape;209;p33"/>
          <p:cNvSpPr/>
          <p:nvPr/>
        </p:nvSpPr>
        <p:spPr>
          <a:xfrm rot="5400000">
            <a:off x="3902197" y="260906"/>
            <a:ext cx="5602683" cy="6035175"/>
          </a:xfrm>
          <a:custGeom>
            <a:rect b="b" l="l" r="r" t="t"/>
            <a:pathLst>
              <a:path extrusionOk="0" h="208325" w="201481">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ADDBD7">
              <a:alpha val="20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3"/>
          <p:cNvSpPr/>
          <p:nvPr/>
        </p:nvSpPr>
        <p:spPr>
          <a:xfrm>
            <a:off x="742950" y="710350"/>
            <a:ext cx="8686800" cy="279600"/>
          </a:xfrm>
          <a:prstGeom prst="rect">
            <a:avLst/>
          </a:pr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3"/>
          <p:cNvSpPr txBox="1"/>
          <p:nvPr>
            <p:ph type="ctrTitle"/>
          </p:nvPr>
        </p:nvSpPr>
        <p:spPr>
          <a:xfrm>
            <a:off x="790975" y="720000"/>
            <a:ext cx="5012400" cy="314100"/>
          </a:xfrm>
          <a:prstGeom prst="rect">
            <a:avLst/>
          </a:prstGeom>
        </p:spPr>
        <p:txBody>
          <a:bodyPr anchorCtr="0" anchor="b" bIns="91425" lIns="91425" spcFirstLastPara="1" rIns="91425" wrap="square" tIns="91425">
            <a:noAutofit/>
          </a:bodyPr>
          <a:lstStyle>
            <a:lvl1pPr lvl="0">
              <a:spcBef>
                <a:spcPts val="0"/>
              </a:spcBef>
              <a:spcAft>
                <a:spcPts val="0"/>
              </a:spcAft>
              <a:buClr>
                <a:srgbClr val="FFFFFF"/>
              </a:buClr>
              <a:buSzPts val="1200"/>
              <a:buNone/>
              <a:defRPr sz="1200">
                <a:solidFill>
                  <a:srgbClr val="FFFFFF"/>
                </a:solidFill>
              </a:defRPr>
            </a:lvl1pPr>
            <a:lvl2pPr lvl="1" algn="ctr">
              <a:spcBef>
                <a:spcPts val="0"/>
              </a:spcBef>
              <a:spcAft>
                <a:spcPts val="0"/>
              </a:spcAft>
              <a:buClr>
                <a:srgbClr val="000000"/>
              </a:buClr>
              <a:buSzPts val="1100"/>
              <a:buNone/>
              <a:defRPr sz="1100">
                <a:solidFill>
                  <a:srgbClr val="000000"/>
                </a:solidFill>
              </a:defRPr>
            </a:lvl2pPr>
            <a:lvl3pPr lvl="2" algn="ctr">
              <a:spcBef>
                <a:spcPts val="0"/>
              </a:spcBef>
              <a:spcAft>
                <a:spcPts val="0"/>
              </a:spcAft>
              <a:buClr>
                <a:srgbClr val="000000"/>
              </a:buClr>
              <a:buSzPts val="1100"/>
              <a:buNone/>
              <a:defRPr sz="1100">
                <a:solidFill>
                  <a:srgbClr val="000000"/>
                </a:solidFill>
              </a:defRPr>
            </a:lvl3pPr>
            <a:lvl4pPr lvl="3" algn="ctr">
              <a:spcBef>
                <a:spcPts val="0"/>
              </a:spcBef>
              <a:spcAft>
                <a:spcPts val="0"/>
              </a:spcAft>
              <a:buClr>
                <a:srgbClr val="000000"/>
              </a:buClr>
              <a:buSzPts val="1100"/>
              <a:buNone/>
              <a:defRPr sz="1100">
                <a:solidFill>
                  <a:srgbClr val="000000"/>
                </a:solidFill>
              </a:defRPr>
            </a:lvl4pPr>
            <a:lvl5pPr lvl="4" algn="ctr">
              <a:spcBef>
                <a:spcPts val="0"/>
              </a:spcBef>
              <a:spcAft>
                <a:spcPts val="0"/>
              </a:spcAft>
              <a:buClr>
                <a:srgbClr val="000000"/>
              </a:buClr>
              <a:buSzPts val="1100"/>
              <a:buNone/>
              <a:defRPr sz="1100">
                <a:solidFill>
                  <a:srgbClr val="000000"/>
                </a:solidFill>
              </a:defRPr>
            </a:lvl5pPr>
            <a:lvl6pPr lvl="5" algn="ctr">
              <a:spcBef>
                <a:spcPts val="0"/>
              </a:spcBef>
              <a:spcAft>
                <a:spcPts val="0"/>
              </a:spcAft>
              <a:buClr>
                <a:srgbClr val="000000"/>
              </a:buClr>
              <a:buSzPts val="1100"/>
              <a:buNone/>
              <a:defRPr sz="1100">
                <a:solidFill>
                  <a:srgbClr val="000000"/>
                </a:solidFill>
              </a:defRPr>
            </a:lvl6pPr>
            <a:lvl7pPr lvl="6" algn="ctr">
              <a:spcBef>
                <a:spcPts val="0"/>
              </a:spcBef>
              <a:spcAft>
                <a:spcPts val="0"/>
              </a:spcAft>
              <a:buClr>
                <a:srgbClr val="000000"/>
              </a:buClr>
              <a:buSzPts val="1100"/>
              <a:buNone/>
              <a:defRPr sz="1100">
                <a:solidFill>
                  <a:srgbClr val="000000"/>
                </a:solidFill>
              </a:defRPr>
            </a:lvl7pPr>
            <a:lvl8pPr lvl="7" algn="ctr">
              <a:spcBef>
                <a:spcPts val="0"/>
              </a:spcBef>
              <a:spcAft>
                <a:spcPts val="0"/>
              </a:spcAft>
              <a:buClr>
                <a:srgbClr val="000000"/>
              </a:buClr>
              <a:buSzPts val="1100"/>
              <a:buNone/>
              <a:defRPr sz="1100">
                <a:solidFill>
                  <a:srgbClr val="000000"/>
                </a:solidFill>
              </a:defRPr>
            </a:lvl8pPr>
            <a:lvl9pPr lvl="8" algn="ctr">
              <a:spcBef>
                <a:spcPts val="0"/>
              </a:spcBef>
              <a:spcAft>
                <a:spcPts val="0"/>
              </a:spcAft>
              <a:buClr>
                <a:srgbClr val="000000"/>
              </a:buClr>
              <a:buSzPts val="1100"/>
              <a:buNone/>
              <a:defRPr sz="1100">
                <a:solidFill>
                  <a:srgbClr val="000000"/>
                </a:solidFill>
              </a:defRPr>
            </a:lvl9pPr>
          </a:lstStyle>
          <a:p/>
        </p:txBody>
      </p:sp>
      <p:sp>
        <p:nvSpPr>
          <p:cNvPr id="212" name="Google Shape;212;p33"/>
          <p:cNvSpPr/>
          <p:nvPr/>
        </p:nvSpPr>
        <p:spPr>
          <a:xfrm>
            <a:off x="419100" y="732400"/>
            <a:ext cx="235500" cy="235500"/>
          </a:xfrm>
          <a:prstGeom prst="ellipse">
            <a:avLst/>
          </a:prstGeom>
          <a:solidFill>
            <a:srgbClr val="FFCB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3"/>
          <p:cNvSpPr/>
          <p:nvPr/>
        </p:nvSpPr>
        <p:spPr>
          <a:xfrm>
            <a:off x="95250" y="732400"/>
            <a:ext cx="235500" cy="235500"/>
          </a:xfrm>
          <a:prstGeom prst="ellipse">
            <a:avLst/>
          </a:pr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6_1">
    <p:bg>
      <p:bgPr>
        <a:solidFill>
          <a:srgbClr val="FFFFFF"/>
        </a:solidFill>
      </p:bgPr>
    </p:bg>
    <p:spTree>
      <p:nvGrpSpPr>
        <p:cNvPr id="214" name="Shape 214"/>
        <p:cNvGrpSpPr/>
        <p:nvPr/>
      </p:nvGrpSpPr>
      <p:grpSpPr>
        <a:xfrm>
          <a:off x="0" y="0"/>
          <a:ext cx="0" cy="0"/>
          <a:chOff x="0" y="0"/>
          <a:chExt cx="0" cy="0"/>
        </a:xfrm>
      </p:grpSpPr>
      <p:sp>
        <p:nvSpPr>
          <p:cNvPr id="215" name="Google Shape;215;p34"/>
          <p:cNvSpPr/>
          <p:nvPr/>
        </p:nvSpPr>
        <p:spPr>
          <a:xfrm rot="-5400000">
            <a:off x="126769" y="-375501"/>
            <a:ext cx="6811569" cy="7337207"/>
          </a:xfrm>
          <a:custGeom>
            <a:rect b="b" l="l" r="r" t="t"/>
            <a:pathLst>
              <a:path extrusionOk="0" h="208325" w="201481">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ADDBD7">
              <a:alpha val="20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4"/>
          <p:cNvSpPr txBox="1"/>
          <p:nvPr>
            <p:ph type="ctrTitle"/>
          </p:nvPr>
        </p:nvSpPr>
        <p:spPr>
          <a:xfrm>
            <a:off x="477026" y="1557850"/>
            <a:ext cx="4209300" cy="851700"/>
          </a:xfrm>
          <a:prstGeom prst="rect">
            <a:avLst/>
          </a:prstGeom>
        </p:spPr>
        <p:txBody>
          <a:bodyPr anchorCtr="0" anchor="b" bIns="91425" lIns="91425" spcFirstLastPara="1" rIns="91425" wrap="square" tIns="91425">
            <a:noAutofit/>
          </a:bodyPr>
          <a:lstStyle>
            <a:lvl1pPr lvl="0" algn="r">
              <a:spcBef>
                <a:spcPts val="0"/>
              </a:spcBef>
              <a:spcAft>
                <a:spcPts val="0"/>
              </a:spcAft>
              <a:buClr>
                <a:srgbClr val="FFCB64"/>
              </a:buClr>
              <a:buSzPts val="4800"/>
              <a:buNone/>
              <a:defRPr sz="4800">
                <a:solidFill>
                  <a:srgbClr val="FFCB64"/>
                </a:solidFill>
              </a:defRPr>
            </a:lvl1pPr>
            <a:lvl2pPr lvl="1" algn="ctr">
              <a:spcBef>
                <a:spcPts val="0"/>
              </a:spcBef>
              <a:spcAft>
                <a:spcPts val="0"/>
              </a:spcAft>
              <a:buClr>
                <a:srgbClr val="000000"/>
              </a:buClr>
              <a:buSzPts val="4800"/>
              <a:buNone/>
              <a:defRPr sz="4800">
                <a:solidFill>
                  <a:srgbClr val="000000"/>
                </a:solidFill>
              </a:defRPr>
            </a:lvl2pPr>
            <a:lvl3pPr lvl="2" algn="ctr">
              <a:spcBef>
                <a:spcPts val="0"/>
              </a:spcBef>
              <a:spcAft>
                <a:spcPts val="0"/>
              </a:spcAft>
              <a:buClr>
                <a:srgbClr val="000000"/>
              </a:buClr>
              <a:buSzPts val="4800"/>
              <a:buNone/>
              <a:defRPr sz="4800">
                <a:solidFill>
                  <a:srgbClr val="000000"/>
                </a:solidFill>
              </a:defRPr>
            </a:lvl3pPr>
            <a:lvl4pPr lvl="3" algn="ctr">
              <a:spcBef>
                <a:spcPts val="0"/>
              </a:spcBef>
              <a:spcAft>
                <a:spcPts val="0"/>
              </a:spcAft>
              <a:buClr>
                <a:srgbClr val="000000"/>
              </a:buClr>
              <a:buSzPts val="4800"/>
              <a:buNone/>
              <a:defRPr sz="4800">
                <a:solidFill>
                  <a:srgbClr val="000000"/>
                </a:solidFill>
              </a:defRPr>
            </a:lvl4pPr>
            <a:lvl5pPr lvl="4" algn="ctr">
              <a:spcBef>
                <a:spcPts val="0"/>
              </a:spcBef>
              <a:spcAft>
                <a:spcPts val="0"/>
              </a:spcAft>
              <a:buClr>
                <a:srgbClr val="000000"/>
              </a:buClr>
              <a:buSzPts val="4800"/>
              <a:buNone/>
              <a:defRPr sz="4800">
                <a:solidFill>
                  <a:srgbClr val="000000"/>
                </a:solidFill>
              </a:defRPr>
            </a:lvl5pPr>
            <a:lvl6pPr lvl="5" algn="ctr">
              <a:spcBef>
                <a:spcPts val="0"/>
              </a:spcBef>
              <a:spcAft>
                <a:spcPts val="0"/>
              </a:spcAft>
              <a:buClr>
                <a:srgbClr val="000000"/>
              </a:buClr>
              <a:buSzPts val="4800"/>
              <a:buNone/>
              <a:defRPr sz="4800">
                <a:solidFill>
                  <a:srgbClr val="000000"/>
                </a:solidFill>
              </a:defRPr>
            </a:lvl6pPr>
            <a:lvl7pPr lvl="6" algn="ctr">
              <a:spcBef>
                <a:spcPts val="0"/>
              </a:spcBef>
              <a:spcAft>
                <a:spcPts val="0"/>
              </a:spcAft>
              <a:buClr>
                <a:srgbClr val="000000"/>
              </a:buClr>
              <a:buSzPts val="4800"/>
              <a:buNone/>
              <a:defRPr sz="4800">
                <a:solidFill>
                  <a:srgbClr val="000000"/>
                </a:solidFill>
              </a:defRPr>
            </a:lvl7pPr>
            <a:lvl8pPr lvl="7" algn="ctr">
              <a:spcBef>
                <a:spcPts val="0"/>
              </a:spcBef>
              <a:spcAft>
                <a:spcPts val="0"/>
              </a:spcAft>
              <a:buClr>
                <a:srgbClr val="000000"/>
              </a:buClr>
              <a:buSzPts val="4800"/>
              <a:buNone/>
              <a:defRPr sz="4800">
                <a:solidFill>
                  <a:srgbClr val="000000"/>
                </a:solidFill>
              </a:defRPr>
            </a:lvl8pPr>
            <a:lvl9pPr lvl="8" algn="ctr">
              <a:spcBef>
                <a:spcPts val="0"/>
              </a:spcBef>
              <a:spcAft>
                <a:spcPts val="0"/>
              </a:spcAft>
              <a:buClr>
                <a:srgbClr val="000000"/>
              </a:buClr>
              <a:buSzPts val="4800"/>
              <a:buNone/>
              <a:defRPr sz="4800">
                <a:solidFill>
                  <a:srgbClr val="000000"/>
                </a:solidFill>
              </a:defRPr>
            </a:lvl9pPr>
          </a:lstStyle>
          <a:p/>
        </p:txBody>
      </p:sp>
      <p:sp>
        <p:nvSpPr>
          <p:cNvPr id="217" name="Google Shape;217;p34"/>
          <p:cNvSpPr txBox="1"/>
          <p:nvPr>
            <p:ph idx="1" type="subTitle"/>
          </p:nvPr>
        </p:nvSpPr>
        <p:spPr>
          <a:xfrm flipH="1">
            <a:off x="1674026" y="2409550"/>
            <a:ext cx="3012300" cy="16710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200"/>
              <a:buNone/>
              <a:defRPr/>
            </a:lvl1pPr>
            <a:lvl2pPr lvl="1" algn="r">
              <a:lnSpc>
                <a:spcPct val="100000"/>
              </a:lnSpc>
              <a:spcBef>
                <a:spcPts val="0"/>
              </a:spcBef>
              <a:spcAft>
                <a:spcPts val="0"/>
              </a:spcAft>
              <a:buClr>
                <a:srgbClr val="000000"/>
              </a:buClr>
              <a:buSzPts val="1200"/>
              <a:buNone/>
              <a:defRPr>
                <a:solidFill>
                  <a:srgbClr val="000000"/>
                </a:solidFill>
              </a:defRPr>
            </a:lvl2pPr>
            <a:lvl3pPr lvl="2" algn="r">
              <a:lnSpc>
                <a:spcPct val="100000"/>
              </a:lnSpc>
              <a:spcBef>
                <a:spcPts val="0"/>
              </a:spcBef>
              <a:spcAft>
                <a:spcPts val="0"/>
              </a:spcAft>
              <a:buClr>
                <a:srgbClr val="000000"/>
              </a:buClr>
              <a:buSzPts val="1200"/>
              <a:buNone/>
              <a:defRPr>
                <a:solidFill>
                  <a:srgbClr val="000000"/>
                </a:solidFill>
              </a:defRPr>
            </a:lvl3pPr>
            <a:lvl4pPr lvl="3" algn="r">
              <a:lnSpc>
                <a:spcPct val="100000"/>
              </a:lnSpc>
              <a:spcBef>
                <a:spcPts val="0"/>
              </a:spcBef>
              <a:spcAft>
                <a:spcPts val="0"/>
              </a:spcAft>
              <a:buClr>
                <a:srgbClr val="000000"/>
              </a:buClr>
              <a:buSzPts val="1200"/>
              <a:buNone/>
              <a:defRPr>
                <a:solidFill>
                  <a:srgbClr val="000000"/>
                </a:solidFill>
              </a:defRPr>
            </a:lvl4pPr>
            <a:lvl5pPr lvl="4" algn="r">
              <a:lnSpc>
                <a:spcPct val="100000"/>
              </a:lnSpc>
              <a:spcBef>
                <a:spcPts val="0"/>
              </a:spcBef>
              <a:spcAft>
                <a:spcPts val="0"/>
              </a:spcAft>
              <a:buClr>
                <a:srgbClr val="000000"/>
              </a:buClr>
              <a:buSzPts val="1200"/>
              <a:buNone/>
              <a:defRPr>
                <a:solidFill>
                  <a:srgbClr val="000000"/>
                </a:solidFill>
              </a:defRPr>
            </a:lvl5pPr>
            <a:lvl6pPr lvl="5" algn="r">
              <a:lnSpc>
                <a:spcPct val="100000"/>
              </a:lnSpc>
              <a:spcBef>
                <a:spcPts val="0"/>
              </a:spcBef>
              <a:spcAft>
                <a:spcPts val="0"/>
              </a:spcAft>
              <a:buClr>
                <a:srgbClr val="000000"/>
              </a:buClr>
              <a:buSzPts val="1200"/>
              <a:buNone/>
              <a:defRPr>
                <a:solidFill>
                  <a:srgbClr val="000000"/>
                </a:solidFill>
              </a:defRPr>
            </a:lvl6pPr>
            <a:lvl7pPr lvl="6" algn="r">
              <a:lnSpc>
                <a:spcPct val="100000"/>
              </a:lnSpc>
              <a:spcBef>
                <a:spcPts val="0"/>
              </a:spcBef>
              <a:spcAft>
                <a:spcPts val="0"/>
              </a:spcAft>
              <a:buClr>
                <a:srgbClr val="000000"/>
              </a:buClr>
              <a:buSzPts val="1200"/>
              <a:buNone/>
              <a:defRPr>
                <a:solidFill>
                  <a:srgbClr val="000000"/>
                </a:solidFill>
              </a:defRPr>
            </a:lvl7pPr>
            <a:lvl8pPr lvl="7" algn="r">
              <a:lnSpc>
                <a:spcPct val="100000"/>
              </a:lnSpc>
              <a:spcBef>
                <a:spcPts val="0"/>
              </a:spcBef>
              <a:spcAft>
                <a:spcPts val="0"/>
              </a:spcAft>
              <a:buClr>
                <a:srgbClr val="000000"/>
              </a:buClr>
              <a:buSzPts val="1200"/>
              <a:buNone/>
              <a:defRPr>
                <a:solidFill>
                  <a:srgbClr val="000000"/>
                </a:solidFill>
              </a:defRPr>
            </a:lvl8pPr>
            <a:lvl9pPr lvl="8" algn="r">
              <a:lnSpc>
                <a:spcPct val="100000"/>
              </a:lnSpc>
              <a:spcBef>
                <a:spcPts val="0"/>
              </a:spcBef>
              <a:spcAft>
                <a:spcPts val="0"/>
              </a:spcAft>
              <a:buClr>
                <a:srgbClr val="000000"/>
              </a:buClr>
              <a:buSzPts val="1200"/>
              <a:buNone/>
              <a:defRPr>
                <a:solidFill>
                  <a:srgbClr val="000000"/>
                </a:solidFill>
              </a:defRPr>
            </a:lvl9pPr>
          </a:lstStyle>
          <a:p/>
        </p:txBody>
      </p:sp>
      <p:sp>
        <p:nvSpPr>
          <p:cNvPr id="218" name="Google Shape;218;p34"/>
          <p:cNvSpPr txBox="1"/>
          <p:nvPr/>
        </p:nvSpPr>
        <p:spPr>
          <a:xfrm>
            <a:off x="1263550" y="3683250"/>
            <a:ext cx="3398100" cy="17844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300"/>
              </a:spcBef>
              <a:spcAft>
                <a:spcPts val="0"/>
              </a:spcAft>
              <a:buNone/>
            </a:pPr>
            <a:r>
              <a:rPr lang="en" sz="900">
                <a:solidFill>
                  <a:srgbClr val="434343"/>
                </a:solidFill>
                <a:latin typeface="EB Garamond"/>
                <a:ea typeface="EB Garamond"/>
                <a:cs typeface="EB Garamond"/>
                <a:sym typeface="EB Garamond"/>
              </a:rPr>
              <a:t>CREDITS: This presentation template was created by </a:t>
            </a:r>
            <a:r>
              <a:rPr b="1" lang="en" sz="900">
                <a:solidFill>
                  <a:srgbClr val="434343"/>
                </a:solidFill>
                <a:uFill>
                  <a:noFill/>
                </a:uFill>
                <a:latin typeface="EB Garamond"/>
                <a:ea typeface="EB Garamond"/>
                <a:cs typeface="EB Garamond"/>
                <a:sym typeface="EB Garamond"/>
                <a:hlinkClick r:id="rId2">
                  <a:extLst>
                    <a:ext uri="{A12FA001-AC4F-418D-AE19-62706E023703}">
                      <ahyp:hlinkClr val="tx"/>
                    </a:ext>
                  </a:extLst>
                </a:hlinkClick>
              </a:rPr>
              <a:t>Slidesgo</a:t>
            </a:r>
            <a:r>
              <a:rPr lang="en" sz="900">
                <a:solidFill>
                  <a:srgbClr val="434343"/>
                </a:solidFill>
                <a:latin typeface="EB Garamond"/>
                <a:ea typeface="EB Garamond"/>
                <a:cs typeface="EB Garamond"/>
                <a:sym typeface="EB Garamond"/>
              </a:rPr>
              <a:t>, including icons by </a:t>
            </a:r>
            <a:r>
              <a:rPr b="1" lang="en" sz="900">
                <a:solidFill>
                  <a:srgbClr val="434343"/>
                </a:solidFill>
                <a:uFill>
                  <a:noFill/>
                </a:uFill>
                <a:latin typeface="EB Garamond"/>
                <a:ea typeface="EB Garamond"/>
                <a:cs typeface="EB Garamond"/>
                <a:sym typeface="EB Garamond"/>
                <a:hlinkClick r:id="rId3">
                  <a:extLst>
                    <a:ext uri="{A12FA001-AC4F-418D-AE19-62706E023703}">
                      <ahyp:hlinkClr val="tx"/>
                    </a:ext>
                  </a:extLst>
                </a:hlinkClick>
              </a:rPr>
              <a:t>Flaticon</a:t>
            </a:r>
            <a:r>
              <a:rPr lang="en" sz="900">
                <a:solidFill>
                  <a:srgbClr val="434343"/>
                </a:solidFill>
                <a:latin typeface="EB Garamond"/>
                <a:ea typeface="EB Garamond"/>
                <a:cs typeface="EB Garamond"/>
                <a:sym typeface="EB Garamond"/>
              </a:rPr>
              <a:t>, and infographics &amp; images by </a:t>
            </a:r>
            <a:r>
              <a:rPr b="1" lang="en" sz="900">
                <a:solidFill>
                  <a:srgbClr val="434343"/>
                </a:solidFill>
                <a:uFill>
                  <a:noFill/>
                </a:uFill>
                <a:latin typeface="EB Garamond"/>
                <a:ea typeface="EB Garamond"/>
                <a:cs typeface="EB Garamond"/>
                <a:sym typeface="EB Garamond"/>
                <a:hlinkClick r:id="rId4">
                  <a:extLst>
                    <a:ext uri="{A12FA001-AC4F-418D-AE19-62706E023703}">
                      <ahyp:hlinkClr val="tx"/>
                    </a:ext>
                  </a:extLst>
                </a:hlinkClick>
              </a:rPr>
              <a:t>Freepik</a:t>
            </a:r>
            <a:r>
              <a:rPr lang="en" sz="900">
                <a:solidFill>
                  <a:srgbClr val="434343"/>
                </a:solidFill>
                <a:latin typeface="EB Garamond"/>
                <a:ea typeface="EB Garamond"/>
                <a:cs typeface="EB Garamond"/>
                <a:sym typeface="EB Garamond"/>
              </a:rPr>
              <a:t>. </a:t>
            </a:r>
            <a:endParaRPr sz="900">
              <a:solidFill>
                <a:srgbClr val="434343"/>
              </a:solidFill>
              <a:latin typeface="EB Garamond"/>
              <a:ea typeface="EB Garamond"/>
              <a:cs typeface="EB Garamond"/>
              <a:sym typeface="EB Garamond"/>
            </a:endParaRPr>
          </a:p>
          <a:p>
            <a:pPr indent="0" lvl="0" marL="0" rtl="0" algn="r">
              <a:lnSpc>
                <a:spcPct val="100000"/>
              </a:lnSpc>
              <a:spcBef>
                <a:spcPts val="300"/>
              </a:spcBef>
              <a:spcAft>
                <a:spcPts val="0"/>
              </a:spcAft>
              <a:buNone/>
            </a:pPr>
            <a:r>
              <a:rPr b="1" lang="en" sz="900">
                <a:solidFill>
                  <a:srgbClr val="434343"/>
                </a:solidFill>
                <a:latin typeface="EB Garamond"/>
                <a:ea typeface="EB Garamond"/>
                <a:cs typeface="EB Garamond"/>
                <a:sym typeface="EB Garamond"/>
              </a:rPr>
              <a:t>Please keep this slide for attribution.</a:t>
            </a:r>
            <a:endParaRPr b="1" sz="900">
              <a:solidFill>
                <a:srgbClr val="434343"/>
              </a:solidFill>
              <a:latin typeface="EB Garamond"/>
              <a:ea typeface="EB Garamond"/>
              <a:cs typeface="EB Garamond"/>
              <a:sym typeface="EB Garamond"/>
            </a:endParaRPr>
          </a:p>
          <a:p>
            <a:pPr indent="0" lvl="0" marL="0" rtl="0" algn="r">
              <a:lnSpc>
                <a:spcPct val="115000"/>
              </a:lnSpc>
              <a:spcBef>
                <a:spcPts val="300"/>
              </a:spcBef>
              <a:spcAft>
                <a:spcPts val="0"/>
              </a:spcAft>
              <a:buNone/>
            </a:pPr>
            <a:r>
              <a:t/>
            </a:r>
            <a:endParaRPr>
              <a:latin typeface="Barlow Light"/>
              <a:ea typeface="Barlow Light"/>
              <a:cs typeface="Barlow Light"/>
              <a:sym typeface="Barlow Light"/>
            </a:endParaRPr>
          </a:p>
          <a:p>
            <a:pPr indent="0" lvl="0" marL="0" rtl="0" algn="r">
              <a:spcBef>
                <a:spcPts val="0"/>
              </a:spcBef>
              <a:spcAft>
                <a:spcPts val="0"/>
              </a:spcAft>
              <a:buNone/>
            </a:pPr>
            <a:r>
              <a:t/>
            </a:r>
            <a:endParaRPr>
              <a:latin typeface="Barlow Light"/>
              <a:ea typeface="Barlow Light"/>
              <a:cs typeface="Barlow Light"/>
              <a:sym typeface="Barlow Light"/>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10">
    <p:spTree>
      <p:nvGrpSpPr>
        <p:cNvPr id="219" name="Shape 219"/>
        <p:cNvGrpSpPr/>
        <p:nvPr/>
      </p:nvGrpSpPr>
      <p:grpSpPr>
        <a:xfrm>
          <a:off x="0" y="0"/>
          <a:ext cx="0" cy="0"/>
          <a:chOff x="0" y="0"/>
          <a:chExt cx="0" cy="0"/>
        </a:xfrm>
      </p:grpSpPr>
      <p:sp>
        <p:nvSpPr>
          <p:cNvPr id="220" name="Google Shape;220;p35"/>
          <p:cNvSpPr/>
          <p:nvPr/>
        </p:nvSpPr>
        <p:spPr>
          <a:xfrm rot="466977">
            <a:off x="4431599" y="-984378"/>
            <a:ext cx="5995900" cy="6457590"/>
          </a:xfrm>
          <a:custGeom>
            <a:rect b="b" l="l" r="r" t="t"/>
            <a:pathLst>
              <a:path extrusionOk="0" h="208325" w="201481">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66AAA2">
              <a:alpha val="155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5"/>
          <p:cNvSpPr txBox="1"/>
          <p:nvPr>
            <p:ph idx="1" type="body"/>
          </p:nvPr>
        </p:nvSpPr>
        <p:spPr>
          <a:xfrm>
            <a:off x="642050" y="1220400"/>
            <a:ext cx="5308200" cy="1476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rgbClr val="000000"/>
              </a:buClr>
              <a:buSzPts val="1200"/>
              <a:buChar char="●"/>
              <a:defRPr>
                <a:solidFill>
                  <a:srgbClr val="000000"/>
                </a:solidFill>
              </a:defRPr>
            </a:lvl1pPr>
            <a:lvl2pPr indent="-304800" lvl="1" marL="914400">
              <a:spcBef>
                <a:spcPts val="1600"/>
              </a:spcBef>
              <a:spcAft>
                <a:spcPts val="0"/>
              </a:spcAft>
              <a:buClr>
                <a:srgbClr val="000000"/>
              </a:buClr>
              <a:buSzPts val="1200"/>
              <a:buChar char="○"/>
              <a:defRPr>
                <a:solidFill>
                  <a:srgbClr val="000000"/>
                </a:solidFill>
              </a:defRPr>
            </a:lvl2pPr>
            <a:lvl3pPr indent="-304800" lvl="2" marL="1371600">
              <a:spcBef>
                <a:spcPts val="1600"/>
              </a:spcBef>
              <a:spcAft>
                <a:spcPts val="0"/>
              </a:spcAft>
              <a:buClr>
                <a:srgbClr val="000000"/>
              </a:buClr>
              <a:buSzPts val="1200"/>
              <a:buChar char="■"/>
              <a:defRPr>
                <a:solidFill>
                  <a:srgbClr val="000000"/>
                </a:solidFill>
              </a:defRPr>
            </a:lvl3pPr>
            <a:lvl4pPr indent="-304800" lvl="3" marL="1828800">
              <a:spcBef>
                <a:spcPts val="1600"/>
              </a:spcBef>
              <a:spcAft>
                <a:spcPts val="0"/>
              </a:spcAft>
              <a:buClr>
                <a:srgbClr val="000000"/>
              </a:buClr>
              <a:buSzPts val="1200"/>
              <a:buChar char="●"/>
              <a:defRPr>
                <a:solidFill>
                  <a:srgbClr val="000000"/>
                </a:solidFill>
              </a:defRPr>
            </a:lvl4pPr>
            <a:lvl5pPr indent="-304800" lvl="4" marL="2286000">
              <a:spcBef>
                <a:spcPts val="1600"/>
              </a:spcBef>
              <a:spcAft>
                <a:spcPts val="0"/>
              </a:spcAft>
              <a:buClr>
                <a:srgbClr val="000000"/>
              </a:buClr>
              <a:buSzPts val="1200"/>
              <a:buChar char="○"/>
              <a:defRPr>
                <a:solidFill>
                  <a:srgbClr val="000000"/>
                </a:solidFill>
              </a:defRPr>
            </a:lvl5pPr>
            <a:lvl6pPr indent="-304800" lvl="5" marL="2743200">
              <a:spcBef>
                <a:spcPts val="1600"/>
              </a:spcBef>
              <a:spcAft>
                <a:spcPts val="0"/>
              </a:spcAft>
              <a:buClr>
                <a:srgbClr val="000000"/>
              </a:buClr>
              <a:buSzPts val="1200"/>
              <a:buChar char="■"/>
              <a:defRPr>
                <a:solidFill>
                  <a:srgbClr val="000000"/>
                </a:solidFill>
              </a:defRPr>
            </a:lvl6pPr>
            <a:lvl7pPr indent="-304800" lvl="6" marL="3200400">
              <a:spcBef>
                <a:spcPts val="1600"/>
              </a:spcBef>
              <a:spcAft>
                <a:spcPts val="0"/>
              </a:spcAft>
              <a:buClr>
                <a:srgbClr val="000000"/>
              </a:buClr>
              <a:buSzPts val="1200"/>
              <a:buChar char="●"/>
              <a:defRPr>
                <a:solidFill>
                  <a:srgbClr val="000000"/>
                </a:solidFill>
              </a:defRPr>
            </a:lvl7pPr>
            <a:lvl8pPr indent="-304800" lvl="7" marL="3657600">
              <a:spcBef>
                <a:spcPts val="1600"/>
              </a:spcBef>
              <a:spcAft>
                <a:spcPts val="0"/>
              </a:spcAft>
              <a:buClr>
                <a:srgbClr val="000000"/>
              </a:buClr>
              <a:buSzPts val="1200"/>
              <a:buChar char="○"/>
              <a:defRPr>
                <a:solidFill>
                  <a:srgbClr val="000000"/>
                </a:solidFill>
              </a:defRPr>
            </a:lvl8pPr>
            <a:lvl9pPr indent="-304800" lvl="8" marL="4114800">
              <a:spcBef>
                <a:spcPts val="1600"/>
              </a:spcBef>
              <a:spcAft>
                <a:spcPts val="1600"/>
              </a:spcAft>
              <a:buClr>
                <a:srgbClr val="000000"/>
              </a:buClr>
              <a:buSzPts val="1200"/>
              <a:buChar char="■"/>
              <a:defRPr>
                <a:solidFill>
                  <a:srgbClr val="000000"/>
                </a:solidFill>
              </a:defRPr>
            </a:lvl9pPr>
          </a:lstStyle>
          <a:p/>
        </p:txBody>
      </p:sp>
      <p:sp>
        <p:nvSpPr>
          <p:cNvPr id="222" name="Google Shape;222;p35"/>
          <p:cNvSpPr txBox="1"/>
          <p:nvPr>
            <p:ph type="title"/>
          </p:nvPr>
        </p:nvSpPr>
        <p:spPr>
          <a:xfrm>
            <a:off x="4722997" y="1262675"/>
            <a:ext cx="3808200" cy="896700"/>
          </a:xfrm>
          <a:prstGeom prst="rect">
            <a:avLst/>
          </a:prstGeom>
        </p:spPr>
        <p:txBody>
          <a:bodyPr anchorCtr="0" anchor="t" bIns="91425" lIns="91425" spcFirstLastPara="1" rIns="91425" wrap="square" tIns="91425">
            <a:noAutofit/>
          </a:bodyPr>
          <a:lstStyle>
            <a:lvl1pPr lvl="0" algn="r">
              <a:spcBef>
                <a:spcPts val="0"/>
              </a:spcBef>
              <a:spcAft>
                <a:spcPts val="0"/>
              </a:spcAft>
              <a:buSzPts val="2800"/>
              <a:buNone/>
              <a:defRPr/>
            </a:lvl1pPr>
            <a:lvl2pPr lvl="1" algn="r">
              <a:spcBef>
                <a:spcPts val="0"/>
              </a:spcBef>
              <a:spcAft>
                <a:spcPts val="0"/>
              </a:spcAft>
              <a:buClr>
                <a:srgbClr val="000000"/>
              </a:buClr>
              <a:buSzPts val="2800"/>
              <a:buNone/>
              <a:defRPr>
                <a:solidFill>
                  <a:srgbClr val="000000"/>
                </a:solidFill>
              </a:defRPr>
            </a:lvl2pPr>
            <a:lvl3pPr lvl="2" algn="r">
              <a:spcBef>
                <a:spcPts val="0"/>
              </a:spcBef>
              <a:spcAft>
                <a:spcPts val="0"/>
              </a:spcAft>
              <a:buClr>
                <a:srgbClr val="000000"/>
              </a:buClr>
              <a:buSzPts val="2800"/>
              <a:buNone/>
              <a:defRPr>
                <a:solidFill>
                  <a:srgbClr val="000000"/>
                </a:solidFill>
              </a:defRPr>
            </a:lvl3pPr>
            <a:lvl4pPr lvl="3" algn="r">
              <a:spcBef>
                <a:spcPts val="0"/>
              </a:spcBef>
              <a:spcAft>
                <a:spcPts val="0"/>
              </a:spcAft>
              <a:buClr>
                <a:srgbClr val="000000"/>
              </a:buClr>
              <a:buSzPts val="2800"/>
              <a:buNone/>
              <a:defRPr>
                <a:solidFill>
                  <a:srgbClr val="000000"/>
                </a:solidFill>
              </a:defRPr>
            </a:lvl4pPr>
            <a:lvl5pPr lvl="4" algn="r">
              <a:spcBef>
                <a:spcPts val="0"/>
              </a:spcBef>
              <a:spcAft>
                <a:spcPts val="0"/>
              </a:spcAft>
              <a:buClr>
                <a:srgbClr val="000000"/>
              </a:buClr>
              <a:buSzPts val="2800"/>
              <a:buNone/>
              <a:defRPr>
                <a:solidFill>
                  <a:srgbClr val="000000"/>
                </a:solidFill>
              </a:defRPr>
            </a:lvl5pPr>
            <a:lvl6pPr lvl="5" algn="r">
              <a:spcBef>
                <a:spcPts val="0"/>
              </a:spcBef>
              <a:spcAft>
                <a:spcPts val="0"/>
              </a:spcAft>
              <a:buClr>
                <a:srgbClr val="000000"/>
              </a:buClr>
              <a:buSzPts val="2800"/>
              <a:buNone/>
              <a:defRPr>
                <a:solidFill>
                  <a:srgbClr val="000000"/>
                </a:solidFill>
              </a:defRPr>
            </a:lvl6pPr>
            <a:lvl7pPr lvl="6" algn="r">
              <a:spcBef>
                <a:spcPts val="0"/>
              </a:spcBef>
              <a:spcAft>
                <a:spcPts val="0"/>
              </a:spcAft>
              <a:buClr>
                <a:srgbClr val="000000"/>
              </a:buClr>
              <a:buSzPts val="2800"/>
              <a:buNone/>
              <a:defRPr>
                <a:solidFill>
                  <a:srgbClr val="000000"/>
                </a:solidFill>
              </a:defRPr>
            </a:lvl7pPr>
            <a:lvl8pPr lvl="7" algn="r">
              <a:spcBef>
                <a:spcPts val="0"/>
              </a:spcBef>
              <a:spcAft>
                <a:spcPts val="0"/>
              </a:spcAft>
              <a:buClr>
                <a:srgbClr val="000000"/>
              </a:buClr>
              <a:buSzPts val="2800"/>
              <a:buNone/>
              <a:defRPr>
                <a:solidFill>
                  <a:srgbClr val="000000"/>
                </a:solidFill>
              </a:defRPr>
            </a:lvl8pPr>
            <a:lvl9pPr lvl="8" algn="r">
              <a:spcBef>
                <a:spcPts val="0"/>
              </a:spcBef>
              <a:spcAft>
                <a:spcPts val="0"/>
              </a:spcAft>
              <a:buClr>
                <a:srgbClr val="000000"/>
              </a:buClr>
              <a:buSzPts val="2800"/>
              <a:buNone/>
              <a:defRPr>
                <a:solidFill>
                  <a:srgbClr val="000000"/>
                </a:solidFill>
              </a:defRPr>
            </a:lvl9pPr>
          </a:lstStyle>
          <a:p/>
        </p:txBody>
      </p:sp>
      <p:sp>
        <p:nvSpPr>
          <p:cNvPr id="223" name="Google Shape;223;p35"/>
          <p:cNvSpPr txBox="1"/>
          <p:nvPr>
            <p:ph idx="2" type="subTitle"/>
          </p:nvPr>
        </p:nvSpPr>
        <p:spPr>
          <a:xfrm>
            <a:off x="562250" y="914850"/>
            <a:ext cx="2843700" cy="393600"/>
          </a:xfrm>
          <a:prstGeom prst="rect">
            <a:avLst/>
          </a:prstGeom>
        </p:spPr>
        <p:txBody>
          <a:bodyPr anchorCtr="0" anchor="t" bIns="91425" lIns="91425" spcFirstLastPara="1" rIns="91425" wrap="square" tIns="91425">
            <a:noAutofit/>
          </a:bodyPr>
          <a:lstStyle>
            <a:lvl1pPr lvl="0">
              <a:spcBef>
                <a:spcPts val="0"/>
              </a:spcBef>
              <a:spcAft>
                <a:spcPts val="0"/>
              </a:spcAft>
              <a:buNone/>
              <a:defRPr>
                <a:latin typeface="Montserrat ExtraBold"/>
                <a:ea typeface="Montserrat ExtraBold"/>
                <a:cs typeface="Montserrat ExtraBold"/>
                <a:sym typeface="Montserrat ExtraBold"/>
              </a:defRPr>
            </a:lvl1pPr>
            <a:lvl2pPr lvl="1">
              <a:spcBef>
                <a:spcPts val="1600"/>
              </a:spcBef>
              <a:spcAft>
                <a:spcPts val="0"/>
              </a:spcAft>
              <a:buNone/>
              <a:defRPr b="1">
                <a:solidFill>
                  <a:srgbClr val="000000"/>
                </a:solidFill>
                <a:latin typeface="Oswald"/>
                <a:ea typeface="Oswald"/>
                <a:cs typeface="Oswald"/>
                <a:sym typeface="Oswald"/>
              </a:defRPr>
            </a:lvl2pPr>
            <a:lvl3pPr lvl="2">
              <a:spcBef>
                <a:spcPts val="1600"/>
              </a:spcBef>
              <a:spcAft>
                <a:spcPts val="0"/>
              </a:spcAft>
              <a:buNone/>
              <a:defRPr b="1">
                <a:solidFill>
                  <a:srgbClr val="000000"/>
                </a:solidFill>
                <a:latin typeface="Oswald"/>
                <a:ea typeface="Oswald"/>
                <a:cs typeface="Oswald"/>
                <a:sym typeface="Oswald"/>
              </a:defRPr>
            </a:lvl3pPr>
            <a:lvl4pPr lvl="3">
              <a:spcBef>
                <a:spcPts val="1600"/>
              </a:spcBef>
              <a:spcAft>
                <a:spcPts val="0"/>
              </a:spcAft>
              <a:buNone/>
              <a:defRPr b="1">
                <a:solidFill>
                  <a:srgbClr val="000000"/>
                </a:solidFill>
                <a:latin typeface="Oswald"/>
                <a:ea typeface="Oswald"/>
                <a:cs typeface="Oswald"/>
                <a:sym typeface="Oswald"/>
              </a:defRPr>
            </a:lvl4pPr>
            <a:lvl5pPr lvl="4">
              <a:spcBef>
                <a:spcPts val="1600"/>
              </a:spcBef>
              <a:spcAft>
                <a:spcPts val="0"/>
              </a:spcAft>
              <a:buNone/>
              <a:defRPr b="1">
                <a:solidFill>
                  <a:srgbClr val="000000"/>
                </a:solidFill>
                <a:latin typeface="Oswald"/>
                <a:ea typeface="Oswald"/>
                <a:cs typeface="Oswald"/>
                <a:sym typeface="Oswald"/>
              </a:defRPr>
            </a:lvl5pPr>
            <a:lvl6pPr lvl="5">
              <a:spcBef>
                <a:spcPts val="1600"/>
              </a:spcBef>
              <a:spcAft>
                <a:spcPts val="0"/>
              </a:spcAft>
              <a:buNone/>
              <a:defRPr b="1">
                <a:solidFill>
                  <a:srgbClr val="000000"/>
                </a:solidFill>
                <a:latin typeface="Oswald"/>
                <a:ea typeface="Oswald"/>
                <a:cs typeface="Oswald"/>
                <a:sym typeface="Oswald"/>
              </a:defRPr>
            </a:lvl6pPr>
            <a:lvl7pPr lvl="6">
              <a:spcBef>
                <a:spcPts val="1600"/>
              </a:spcBef>
              <a:spcAft>
                <a:spcPts val="0"/>
              </a:spcAft>
              <a:buNone/>
              <a:defRPr b="1">
                <a:solidFill>
                  <a:srgbClr val="000000"/>
                </a:solidFill>
                <a:latin typeface="Oswald"/>
                <a:ea typeface="Oswald"/>
                <a:cs typeface="Oswald"/>
                <a:sym typeface="Oswald"/>
              </a:defRPr>
            </a:lvl7pPr>
            <a:lvl8pPr lvl="7">
              <a:spcBef>
                <a:spcPts val="1600"/>
              </a:spcBef>
              <a:spcAft>
                <a:spcPts val="0"/>
              </a:spcAft>
              <a:buNone/>
              <a:defRPr b="1">
                <a:solidFill>
                  <a:srgbClr val="000000"/>
                </a:solidFill>
                <a:latin typeface="Oswald"/>
                <a:ea typeface="Oswald"/>
                <a:cs typeface="Oswald"/>
                <a:sym typeface="Oswald"/>
              </a:defRPr>
            </a:lvl8pPr>
            <a:lvl9pPr lvl="8">
              <a:spcBef>
                <a:spcPts val="1600"/>
              </a:spcBef>
              <a:spcAft>
                <a:spcPts val="1600"/>
              </a:spcAft>
              <a:buNone/>
              <a:defRPr b="1">
                <a:solidFill>
                  <a:srgbClr val="000000"/>
                </a:solidFill>
                <a:latin typeface="Oswald"/>
                <a:ea typeface="Oswald"/>
                <a:cs typeface="Oswald"/>
                <a:sym typeface="Oswald"/>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24" name="Shape 22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3" name="Shape 63"/>
        <p:cNvGrpSpPr/>
        <p:nvPr/>
      </p:nvGrpSpPr>
      <p:grpSpPr>
        <a:xfrm>
          <a:off x="0" y="0"/>
          <a:ext cx="0" cy="0"/>
          <a:chOff x="0" y="0"/>
          <a:chExt cx="0" cy="0"/>
        </a:xfrm>
      </p:grpSpPr>
      <p:sp>
        <p:nvSpPr>
          <p:cNvPr id="64" name="Google Shape;64;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434343"/>
              </a:buClr>
              <a:buSzPts val="2800"/>
              <a:buFont typeface="Montserrat ExtraBold"/>
              <a:buNone/>
              <a:defRPr sz="2800">
                <a:solidFill>
                  <a:srgbClr val="434343"/>
                </a:solidFill>
                <a:latin typeface="Montserrat ExtraBold"/>
                <a:ea typeface="Montserrat ExtraBold"/>
                <a:cs typeface="Montserrat ExtraBold"/>
                <a:sym typeface="Montserrat ExtraBold"/>
              </a:defRPr>
            </a:lvl1pPr>
            <a:lvl2pPr lvl="1">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2pPr>
            <a:lvl3pPr lvl="2">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3pPr>
            <a:lvl4pPr lvl="3">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4pPr>
            <a:lvl5pPr lvl="4">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5pPr>
            <a:lvl6pPr lvl="5">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6pPr>
            <a:lvl7pPr lvl="6">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7pPr>
            <a:lvl8pPr lvl="7">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8pPr>
            <a:lvl9pPr lvl="8">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9pPr>
          </a:lstStyle>
          <a:p/>
        </p:txBody>
      </p:sp>
      <p:sp>
        <p:nvSpPr>
          <p:cNvPr id="65" name="Google Shape;65;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a:lnSpc>
                <a:spcPct val="115000"/>
              </a:lnSpc>
              <a:spcBef>
                <a:spcPts val="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1pPr>
            <a:lvl2pPr indent="-304800" lvl="1" marL="91440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2pPr>
            <a:lvl3pPr indent="-304800" lvl="2" marL="137160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3pPr>
            <a:lvl4pPr indent="-304800" lvl="3" marL="182880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4pPr>
            <a:lvl5pPr indent="-304800" lvl="4" marL="228600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5pPr>
            <a:lvl6pPr indent="-304800" lvl="5" marL="274320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6pPr>
            <a:lvl7pPr indent="-304800" lvl="6" marL="320040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7pPr>
            <a:lvl8pPr indent="-304800" lvl="7" marL="365760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8pPr>
            <a:lvl9pPr indent="-304800" lvl="8" marL="4114800">
              <a:lnSpc>
                <a:spcPct val="115000"/>
              </a:lnSpc>
              <a:spcBef>
                <a:spcPts val="1600"/>
              </a:spcBef>
              <a:spcAft>
                <a:spcPts val="1600"/>
              </a:spcAft>
              <a:buClr>
                <a:srgbClr val="434343"/>
              </a:buClr>
              <a:buSzPts val="1200"/>
              <a:buFont typeface="EB Garamond"/>
              <a:buChar char="■"/>
              <a:defRPr sz="1200">
                <a:solidFill>
                  <a:srgbClr val="434343"/>
                </a:solidFill>
                <a:latin typeface="EB Garamond"/>
                <a:ea typeface="EB Garamond"/>
                <a:cs typeface="EB Garamond"/>
                <a:sym typeface="EB Garamond"/>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4" name="Shape 144"/>
        <p:cNvGrpSpPr/>
        <p:nvPr/>
      </p:nvGrpSpPr>
      <p:grpSpPr>
        <a:xfrm>
          <a:off x="0" y="0"/>
          <a:ext cx="0" cy="0"/>
          <a:chOff x="0" y="0"/>
          <a:chExt cx="0" cy="0"/>
        </a:xfrm>
      </p:grpSpPr>
      <p:sp>
        <p:nvSpPr>
          <p:cNvPr id="145" name="Google Shape;145;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434343"/>
              </a:buClr>
              <a:buSzPts val="2800"/>
              <a:buFont typeface="Montserrat ExtraBold"/>
              <a:buNone/>
              <a:defRPr sz="2800">
                <a:solidFill>
                  <a:srgbClr val="434343"/>
                </a:solidFill>
                <a:latin typeface="Montserrat ExtraBold"/>
                <a:ea typeface="Montserrat ExtraBold"/>
                <a:cs typeface="Montserrat ExtraBold"/>
                <a:sym typeface="Montserrat ExtraBold"/>
              </a:defRPr>
            </a:lvl1pPr>
            <a:lvl2pPr lvl="1">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2pPr>
            <a:lvl3pPr lvl="2">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3pPr>
            <a:lvl4pPr lvl="3">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4pPr>
            <a:lvl5pPr lvl="4">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5pPr>
            <a:lvl6pPr lvl="5">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6pPr>
            <a:lvl7pPr lvl="6">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7pPr>
            <a:lvl8pPr lvl="7">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8pPr>
            <a:lvl9pPr lvl="8">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9pPr>
          </a:lstStyle>
          <a:p/>
        </p:txBody>
      </p:sp>
      <p:sp>
        <p:nvSpPr>
          <p:cNvPr id="146" name="Google Shape;146;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a:lnSpc>
                <a:spcPct val="115000"/>
              </a:lnSpc>
              <a:spcBef>
                <a:spcPts val="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1pPr>
            <a:lvl2pPr indent="-304800" lvl="1" marL="91440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2pPr>
            <a:lvl3pPr indent="-304800" lvl="2" marL="137160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3pPr>
            <a:lvl4pPr indent="-304800" lvl="3" marL="182880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4pPr>
            <a:lvl5pPr indent="-304800" lvl="4" marL="228600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5pPr>
            <a:lvl6pPr indent="-304800" lvl="5" marL="274320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6pPr>
            <a:lvl7pPr indent="-304800" lvl="6" marL="320040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7pPr>
            <a:lvl8pPr indent="-304800" lvl="7" marL="365760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8pPr>
            <a:lvl9pPr indent="-304800" lvl="8" marL="4114800">
              <a:lnSpc>
                <a:spcPct val="115000"/>
              </a:lnSpc>
              <a:spcBef>
                <a:spcPts val="1600"/>
              </a:spcBef>
              <a:spcAft>
                <a:spcPts val="1600"/>
              </a:spcAft>
              <a:buClr>
                <a:srgbClr val="434343"/>
              </a:buClr>
              <a:buSzPts val="1200"/>
              <a:buFont typeface="EB Garamond"/>
              <a:buChar char="■"/>
              <a:defRPr sz="1200">
                <a:solidFill>
                  <a:srgbClr val="434343"/>
                </a:solidFill>
                <a:latin typeface="EB Garamond"/>
                <a:ea typeface="EB Garamond"/>
                <a:cs typeface="EB Garamond"/>
                <a:sym typeface="EB Garamond"/>
              </a:defRPr>
            </a:lvl9pPr>
          </a:lstStyle>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6.xml"/><Relationship Id="rId3" Type="http://schemas.openxmlformats.org/officeDocument/2006/relationships/hyperlink" Target="http://drive.google.com/file/d/1KXpJ18co_BoV4AJUwiorCbfdjKUls2nJ/view" TargetMode="Externa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xml"/><Relationship Id="rId3" Type="http://schemas.openxmlformats.org/officeDocument/2006/relationships/hyperlink" Target="mailto:hhuston@nd.edu" TargetMode="External"/><Relationship Id="rId4" Type="http://schemas.openxmlformats.org/officeDocument/2006/relationships/hyperlink" Target="mailto:mjafri@nd.edu" TargetMode="External"/><Relationship Id="rId5" Type="http://schemas.openxmlformats.org/officeDocument/2006/relationships/hyperlink" Target="mailto:emanfre2@nd.edu" TargetMode="External"/><Relationship Id="rId6" Type="http://schemas.openxmlformats.org/officeDocument/2006/relationships/hyperlink" Target="mailto:mrocazap@nd.edu" TargetMode="External"/><Relationship Id="rId7" Type="http://schemas.openxmlformats.org/officeDocument/2006/relationships/hyperlink" Target="mailto:erhee@nd.edu" TargetMode="External"/></Relationships>
</file>

<file path=ppt/slides/_rels/slide22.xml.rels><?xml version="1.0" encoding="UTF-8" standalone="yes"?><Relationships xmlns="http://schemas.openxmlformats.org/package/2006/relationships"><Relationship Id="rId11" Type="http://schemas.openxmlformats.org/officeDocument/2006/relationships/hyperlink" Target="https://www.americanprogress.org/article/systematic-inequality/" TargetMode="External"/><Relationship Id="rId10" Type="http://schemas.openxmlformats.org/officeDocument/2006/relationships/hyperlink" Target="https://www.federalreserve.gov/econres/notes/feds-notes/disparities-in-wealth-by-race-and-ethnicity-in-the-2019-survey-of-consumer-finances-20200928.html" TargetMode="External"/><Relationship Id="rId13" Type="http://schemas.openxmlformats.org/officeDocument/2006/relationships/hyperlink" Target="https://www.nber.org/system/files/working_papers/w32917/w32917.pdf" TargetMode="External"/><Relationship Id="rId12" Type="http://schemas.openxmlformats.org/officeDocument/2006/relationships/hyperlink" Target="https://www.nber.org/system/files/working_papers/w29364/w29364.pdf" TargetMode="External"/><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hyperlink" Target="https://www.neilsberg.com/insights/south-bend-in-population-by-year/" TargetMode="External"/><Relationship Id="rId4" Type="http://schemas.openxmlformats.org/officeDocument/2006/relationships/hyperlink" Target="https://www.consumerfinance.gov/data-research/hmda/historic-data/" TargetMode="External"/><Relationship Id="rId9" Type="http://schemas.openxmlformats.org/officeDocument/2006/relationships/hyperlink" Target="https://files.consumerfinance.gov/f/documents/cfpb_fair-lending-report_2023-06.pdf" TargetMode="External"/><Relationship Id="rId14" Type="http://schemas.openxmlformats.org/officeDocument/2006/relationships/hyperlink" Target="https://www.southbendtribune.com/story/news/2022/12/12/south-bend-history-of-racial-redlining-explored-in-residents-stories/69695265007/" TargetMode="External"/><Relationship Id="rId5" Type="http://schemas.openxmlformats.org/officeDocument/2006/relationships/hyperlink" Target="https://dsl.richmond.edu/panorama/redlining/map/IN/SouthBend/context#loc=12/41.6723/-86.2088" TargetMode="External"/><Relationship Id="rId6" Type="http://schemas.openxmlformats.org/officeDocument/2006/relationships/hyperlink" Target="https://www.southbendtribune.com/story/news/local/2022/04/04/south-bend-racism-honeywell-remediate-lasalle-park-black-community-environment-landfill/7216689001/" TargetMode="External"/><Relationship Id="rId7" Type="http://schemas.openxmlformats.org/officeDocument/2006/relationships/hyperlink" Target="https://www.urban.org/policy-centers/housing-finance-policy-center/projects/home-mortgage-disclosure-act-data" TargetMode="External"/><Relationship Id="rId8" Type="http://schemas.openxmlformats.org/officeDocument/2006/relationships/hyperlink" Target="https://files.consumerfinance.gov/f/documents/cfpb_racial-economic-disparities-in-mortgage-market_slides_2021-08.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8" name="Shape 228"/>
        <p:cNvGrpSpPr/>
        <p:nvPr/>
      </p:nvGrpSpPr>
      <p:grpSpPr>
        <a:xfrm>
          <a:off x="0" y="0"/>
          <a:ext cx="0" cy="0"/>
          <a:chOff x="0" y="0"/>
          <a:chExt cx="0" cy="0"/>
        </a:xfrm>
      </p:grpSpPr>
      <p:sp>
        <p:nvSpPr>
          <p:cNvPr id="229" name="Google Shape;229;p37"/>
          <p:cNvSpPr txBox="1"/>
          <p:nvPr>
            <p:ph idx="1" type="subTitle"/>
          </p:nvPr>
        </p:nvSpPr>
        <p:spPr>
          <a:xfrm flipH="1">
            <a:off x="742950" y="3101467"/>
            <a:ext cx="3629100" cy="6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RJC Housing Committee HMDA 2007 - 2017 data review</a:t>
            </a:r>
            <a:endParaRPr>
              <a:solidFill>
                <a:srgbClr val="434343"/>
              </a:solidFill>
            </a:endParaRPr>
          </a:p>
        </p:txBody>
      </p:sp>
      <p:sp>
        <p:nvSpPr>
          <p:cNvPr id="230" name="Google Shape;230;p37"/>
          <p:cNvSpPr txBox="1"/>
          <p:nvPr>
            <p:ph type="ctrTitle"/>
          </p:nvPr>
        </p:nvSpPr>
        <p:spPr>
          <a:xfrm flipH="1">
            <a:off x="742900" y="2221200"/>
            <a:ext cx="4202700" cy="670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RJC</a:t>
            </a:r>
            <a:endParaRPr>
              <a:solidFill>
                <a:srgbClr val="434343"/>
              </a:solidFill>
            </a:endParaRPr>
          </a:p>
          <a:p>
            <a:pPr indent="0" lvl="0" marL="0" rtl="0" algn="l">
              <a:spcBef>
                <a:spcPts val="0"/>
              </a:spcBef>
              <a:spcAft>
                <a:spcPts val="0"/>
              </a:spcAft>
              <a:buNone/>
            </a:pPr>
            <a:r>
              <a:rPr lang="en" sz="2800">
                <a:latin typeface="Montserrat Light"/>
                <a:ea typeface="Montserrat Light"/>
                <a:cs typeface="Montserrat Light"/>
                <a:sym typeface="Montserrat Light"/>
              </a:rPr>
              <a:t>Housing Presentation</a:t>
            </a:r>
            <a:endParaRPr sz="2800">
              <a:solidFill>
                <a:srgbClr val="434343"/>
              </a:solidFill>
              <a:latin typeface="Montserrat Light"/>
              <a:ea typeface="Montserrat Light"/>
              <a:cs typeface="Montserrat Light"/>
              <a:sym typeface="Montserrat Light"/>
            </a:endParaRPr>
          </a:p>
        </p:txBody>
      </p:sp>
      <p:cxnSp>
        <p:nvCxnSpPr>
          <p:cNvPr id="231" name="Google Shape;231;p37"/>
          <p:cNvCxnSpPr/>
          <p:nvPr/>
        </p:nvCxnSpPr>
        <p:spPr>
          <a:xfrm>
            <a:off x="862400" y="2981288"/>
            <a:ext cx="1066800" cy="0"/>
          </a:xfrm>
          <a:prstGeom prst="straightConnector1">
            <a:avLst/>
          </a:prstGeom>
          <a:noFill/>
          <a:ln cap="flat" cmpd="sng" w="19050">
            <a:solidFill>
              <a:srgbClr val="434343"/>
            </a:solidFill>
            <a:prstDash val="solid"/>
            <a:round/>
            <a:headEnd len="med" w="med" type="none"/>
            <a:tailEnd len="med" w="med" type="none"/>
          </a:ln>
        </p:spPr>
      </p:cxnSp>
      <p:sp>
        <p:nvSpPr>
          <p:cNvPr id="232" name="Google Shape;232;p37"/>
          <p:cNvSpPr/>
          <p:nvPr/>
        </p:nvSpPr>
        <p:spPr>
          <a:xfrm>
            <a:off x="5459785" y="1154146"/>
            <a:ext cx="1067402" cy="636186"/>
          </a:xfrm>
          <a:custGeom>
            <a:rect b="b" l="l" r="r" t="t"/>
            <a:pathLst>
              <a:path extrusionOk="0" h="21379" w="35870">
                <a:moveTo>
                  <a:pt x="20195" y="1"/>
                </a:moveTo>
                <a:cubicBezTo>
                  <a:pt x="14830" y="1"/>
                  <a:pt x="10436" y="4268"/>
                  <a:pt x="10267" y="9634"/>
                </a:cubicBezTo>
                <a:lnTo>
                  <a:pt x="5831" y="9634"/>
                </a:lnTo>
                <a:cubicBezTo>
                  <a:pt x="2620" y="9676"/>
                  <a:pt x="1" y="12295"/>
                  <a:pt x="1" y="15506"/>
                </a:cubicBezTo>
                <a:cubicBezTo>
                  <a:pt x="1" y="18759"/>
                  <a:pt x="2620" y="21378"/>
                  <a:pt x="5831" y="21378"/>
                </a:cubicBezTo>
                <a:lnTo>
                  <a:pt x="30039" y="21378"/>
                </a:lnTo>
                <a:cubicBezTo>
                  <a:pt x="33250" y="21378"/>
                  <a:pt x="35869" y="18759"/>
                  <a:pt x="35869" y="15506"/>
                </a:cubicBezTo>
                <a:cubicBezTo>
                  <a:pt x="35869" y="12337"/>
                  <a:pt x="33334" y="9760"/>
                  <a:pt x="30166" y="9676"/>
                </a:cubicBezTo>
                <a:cubicBezTo>
                  <a:pt x="29997" y="4268"/>
                  <a:pt x="25603" y="1"/>
                  <a:pt x="2019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7"/>
          <p:cNvSpPr/>
          <p:nvPr/>
        </p:nvSpPr>
        <p:spPr>
          <a:xfrm>
            <a:off x="7549238" y="1582862"/>
            <a:ext cx="1933583" cy="1150365"/>
          </a:xfrm>
          <a:custGeom>
            <a:rect b="b" l="l" r="r" t="t"/>
            <a:pathLst>
              <a:path extrusionOk="0" h="38658" w="64978">
                <a:moveTo>
                  <a:pt x="36630" y="1"/>
                </a:moveTo>
                <a:cubicBezTo>
                  <a:pt x="26870" y="1"/>
                  <a:pt x="18928" y="7732"/>
                  <a:pt x="18590" y="17449"/>
                </a:cubicBezTo>
                <a:lnTo>
                  <a:pt x="10605" y="17449"/>
                </a:lnTo>
                <a:cubicBezTo>
                  <a:pt x="4775" y="17449"/>
                  <a:pt x="1" y="22181"/>
                  <a:pt x="1" y="28053"/>
                </a:cubicBezTo>
                <a:cubicBezTo>
                  <a:pt x="1" y="33883"/>
                  <a:pt x="4775" y="38615"/>
                  <a:pt x="10605" y="38657"/>
                </a:cubicBezTo>
                <a:lnTo>
                  <a:pt x="54374" y="38657"/>
                </a:lnTo>
                <a:cubicBezTo>
                  <a:pt x="60204" y="38615"/>
                  <a:pt x="64936" y="33883"/>
                  <a:pt x="64978" y="28053"/>
                </a:cubicBezTo>
                <a:cubicBezTo>
                  <a:pt x="64936" y="22307"/>
                  <a:pt x="60373" y="17618"/>
                  <a:pt x="54627" y="17449"/>
                </a:cubicBezTo>
                <a:cubicBezTo>
                  <a:pt x="54289" y="7732"/>
                  <a:pt x="46347" y="1"/>
                  <a:pt x="366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7"/>
          <p:cNvSpPr/>
          <p:nvPr/>
        </p:nvSpPr>
        <p:spPr>
          <a:xfrm>
            <a:off x="4105800" y="1878775"/>
            <a:ext cx="5253835" cy="2215847"/>
          </a:xfrm>
          <a:custGeom>
            <a:rect b="b" l="l" r="r" t="t"/>
            <a:pathLst>
              <a:path extrusionOk="0" h="70244" w="176555">
                <a:moveTo>
                  <a:pt x="120155" y="0"/>
                </a:moveTo>
                <a:cubicBezTo>
                  <a:pt x="118869" y="0"/>
                  <a:pt x="117584" y="529"/>
                  <a:pt x="116647" y="1590"/>
                </a:cubicBezTo>
                <a:lnTo>
                  <a:pt x="100846" y="18616"/>
                </a:lnTo>
                <a:cubicBezTo>
                  <a:pt x="100662" y="18823"/>
                  <a:pt x="100404" y="18930"/>
                  <a:pt x="100145" y="18930"/>
                </a:cubicBezTo>
                <a:cubicBezTo>
                  <a:pt x="99927" y="18930"/>
                  <a:pt x="99710" y="18855"/>
                  <a:pt x="99537" y="18701"/>
                </a:cubicBezTo>
                <a:lnTo>
                  <a:pt x="87369" y="6702"/>
                </a:lnTo>
                <a:cubicBezTo>
                  <a:pt x="86486" y="5819"/>
                  <a:pt x="85322" y="5371"/>
                  <a:pt x="84158" y="5371"/>
                </a:cubicBezTo>
                <a:cubicBezTo>
                  <a:pt x="83206" y="5371"/>
                  <a:pt x="82253" y="5671"/>
                  <a:pt x="81455" y="6280"/>
                </a:cubicBezTo>
                <a:lnTo>
                  <a:pt x="71653" y="13546"/>
                </a:lnTo>
                <a:cubicBezTo>
                  <a:pt x="71526" y="13715"/>
                  <a:pt x="71315" y="13842"/>
                  <a:pt x="71104" y="13884"/>
                </a:cubicBezTo>
                <a:lnTo>
                  <a:pt x="59908" y="1801"/>
                </a:lnTo>
                <a:cubicBezTo>
                  <a:pt x="58971" y="740"/>
                  <a:pt x="57686" y="212"/>
                  <a:pt x="56400" y="212"/>
                </a:cubicBezTo>
                <a:cubicBezTo>
                  <a:pt x="55077" y="212"/>
                  <a:pt x="53753" y="772"/>
                  <a:pt x="52811" y="1886"/>
                </a:cubicBezTo>
                <a:lnTo>
                  <a:pt x="44826" y="10885"/>
                </a:lnTo>
                <a:cubicBezTo>
                  <a:pt x="44125" y="11663"/>
                  <a:pt x="42994" y="11904"/>
                  <a:pt x="41862" y="11904"/>
                </a:cubicBezTo>
                <a:cubicBezTo>
                  <a:pt x="41766" y="11904"/>
                  <a:pt x="41669" y="11902"/>
                  <a:pt x="41573" y="11899"/>
                </a:cubicBezTo>
                <a:cubicBezTo>
                  <a:pt x="41417" y="11888"/>
                  <a:pt x="41262" y="11883"/>
                  <a:pt x="41108" y="11883"/>
                </a:cubicBezTo>
                <a:cubicBezTo>
                  <a:pt x="38741" y="11883"/>
                  <a:pt x="36502" y="13084"/>
                  <a:pt x="35193" y="15067"/>
                </a:cubicBezTo>
                <a:cubicBezTo>
                  <a:pt x="26448" y="28164"/>
                  <a:pt x="1" y="69947"/>
                  <a:pt x="677" y="69947"/>
                </a:cubicBezTo>
                <a:lnTo>
                  <a:pt x="6127" y="69947"/>
                </a:lnTo>
                <a:cubicBezTo>
                  <a:pt x="6084" y="69990"/>
                  <a:pt x="6042" y="70032"/>
                  <a:pt x="6084" y="70032"/>
                </a:cubicBezTo>
                <a:lnTo>
                  <a:pt x="35235" y="69990"/>
                </a:lnTo>
                <a:lnTo>
                  <a:pt x="170471" y="70243"/>
                </a:lnTo>
                <a:cubicBezTo>
                  <a:pt x="170217" y="70032"/>
                  <a:pt x="169922" y="69863"/>
                  <a:pt x="169626" y="69736"/>
                </a:cubicBezTo>
                <a:lnTo>
                  <a:pt x="175836" y="69736"/>
                </a:lnTo>
                <a:cubicBezTo>
                  <a:pt x="176555" y="69736"/>
                  <a:pt x="150065" y="27953"/>
                  <a:pt x="141362" y="14856"/>
                </a:cubicBezTo>
                <a:cubicBezTo>
                  <a:pt x="139996" y="12847"/>
                  <a:pt x="137712" y="11678"/>
                  <a:pt x="135310" y="11678"/>
                </a:cubicBezTo>
                <a:cubicBezTo>
                  <a:pt x="135187" y="11678"/>
                  <a:pt x="135064" y="11681"/>
                  <a:pt x="134940" y="11688"/>
                </a:cubicBezTo>
                <a:cubicBezTo>
                  <a:pt x="134843" y="11691"/>
                  <a:pt x="134746" y="11693"/>
                  <a:pt x="134649" y="11693"/>
                </a:cubicBezTo>
                <a:cubicBezTo>
                  <a:pt x="133518" y="11693"/>
                  <a:pt x="132391" y="11455"/>
                  <a:pt x="131730" y="10716"/>
                </a:cubicBezTo>
                <a:lnTo>
                  <a:pt x="123745" y="1675"/>
                </a:lnTo>
                <a:cubicBezTo>
                  <a:pt x="122802" y="560"/>
                  <a:pt x="121478" y="0"/>
                  <a:pt x="1201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7"/>
          <p:cNvSpPr/>
          <p:nvPr/>
        </p:nvSpPr>
        <p:spPr>
          <a:xfrm>
            <a:off x="7323230" y="1878175"/>
            <a:ext cx="687696" cy="405505"/>
          </a:xfrm>
          <a:custGeom>
            <a:rect b="b" l="l" r="r" t="t"/>
            <a:pathLst>
              <a:path extrusionOk="0" h="13627" w="23110">
                <a:moveTo>
                  <a:pt x="12284" y="1"/>
                </a:moveTo>
                <a:cubicBezTo>
                  <a:pt x="10726" y="1"/>
                  <a:pt x="9155" y="919"/>
                  <a:pt x="7722" y="2582"/>
                </a:cubicBezTo>
                <a:lnTo>
                  <a:pt x="456" y="10187"/>
                </a:lnTo>
                <a:cubicBezTo>
                  <a:pt x="1" y="10717"/>
                  <a:pt x="396" y="11486"/>
                  <a:pt x="1031" y="11486"/>
                </a:cubicBezTo>
                <a:cubicBezTo>
                  <a:pt x="1104" y="11486"/>
                  <a:pt x="1180" y="11476"/>
                  <a:pt x="1258" y="11454"/>
                </a:cubicBezTo>
                <a:lnTo>
                  <a:pt x="6835" y="9891"/>
                </a:lnTo>
                <a:cubicBezTo>
                  <a:pt x="6912" y="9869"/>
                  <a:pt x="6988" y="9858"/>
                  <a:pt x="7063" y="9858"/>
                </a:cubicBezTo>
                <a:cubicBezTo>
                  <a:pt x="7278" y="9858"/>
                  <a:pt x="7481" y="9945"/>
                  <a:pt x="7638" y="10102"/>
                </a:cubicBezTo>
                <a:lnTo>
                  <a:pt x="10933" y="13397"/>
                </a:lnTo>
                <a:cubicBezTo>
                  <a:pt x="11087" y="13552"/>
                  <a:pt x="11294" y="13627"/>
                  <a:pt x="11502" y="13627"/>
                </a:cubicBezTo>
                <a:cubicBezTo>
                  <a:pt x="11749" y="13627"/>
                  <a:pt x="11997" y="13520"/>
                  <a:pt x="12158" y="13313"/>
                </a:cubicBezTo>
                <a:lnTo>
                  <a:pt x="14355" y="10187"/>
                </a:lnTo>
                <a:cubicBezTo>
                  <a:pt x="14533" y="9938"/>
                  <a:pt x="14771" y="9838"/>
                  <a:pt x="15018" y="9838"/>
                </a:cubicBezTo>
                <a:cubicBezTo>
                  <a:pt x="15064" y="9838"/>
                  <a:pt x="15111" y="9842"/>
                  <a:pt x="15158" y="9849"/>
                </a:cubicBezTo>
                <a:lnTo>
                  <a:pt x="21918" y="11158"/>
                </a:lnTo>
                <a:cubicBezTo>
                  <a:pt x="21965" y="11167"/>
                  <a:pt x="22011" y="11171"/>
                  <a:pt x="22056" y="11171"/>
                </a:cubicBezTo>
                <a:cubicBezTo>
                  <a:pt x="22698" y="11171"/>
                  <a:pt x="23110" y="10362"/>
                  <a:pt x="22636" y="9849"/>
                </a:cubicBezTo>
                <a:lnTo>
                  <a:pt x="16045" y="1990"/>
                </a:lnTo>
                <a:cubicBezTo>
                  <a:pt x="14858" y="631"/>
                  <a:pt x="13576" y="1"/>
                  <a:pt x="1228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7"/>
          <p:cNvSpPr/>
          <p:nvPr/>
        </p:nvSpPr>
        <p:spPr>
          <a:xfrm>
            <a:off x="5457613" y="1877074"/>
            <a:ext cx="701087" cy="421961"/>
          </a:xfrm>
          <a:custGeom>
            <a:rect b="b" l="l" r="r" t="t"/>
            <a:pathLst>
              <a:path extrusionOk="0" h="14180" w="23560">
                <a:moveTo>
                  <a:pt x="10667" y="1"/>
                </a:moveTo>
                <a:cubicBezTo>
                  <a:pt x="9609" y="1"/>
                  <a:pt x="8540" y="436"/>
                  <a:pt x="7509" y="1436"/>
                </a:cubicBezTo>
                <a:lnTo>
                  <a:pt x="496" y="9632"/>
                </a:lnTo>
                <a:cubicBezTo>
                  <a:pt x="1" y="10127"/>
                  <a:pt x="393" y="10986"/>
                  <a:pt x="1120" y="10986"/>
                </a:cubicBezTo>
                <a:cubicBezTo>
                  <a:pt x="1137" y="10986"/>
                  <a:pt x="1154" y="10985"/>
                  <a:pt x="1172" y="10984"/>
                </a:cubicBezTo>
                <a:lnTo>
                  <a:pt x="7974" y="10139"/>
                </a:lnTo>
                <a:cubicBezTo>
                  <a:pt x="8004" y="10135"/>
                  <a:pt x="8035" y="10133"/>
                  <a:pt x="8065" y="10133"/>
                </a:cubicBezTo>
                <a:cubicBezTo>
                  <a:pt x="8329" y="10133"/>
                  <a:pt x="8583" y="10292"/>
                  <a:pt x="8734" y="10519"/>
                </a:cubicBezTo>
                <a:lnTo>
                  <a:pt x="10762" y="13815"/>
                </a:lnTo>
                <a:cubicBezTo>
                  <a:pt x="10914" y="14043"/>
                  <a:pt x="11173" y="14180"/>
                  <a:pt x="11438" y="14180"/>
                </a:cubicBezTo>
                <a:cubicBezTo>
                  <a:pt x="11614" y="14180"/>
                  <a:pt x="11793" y="14119"/>
                  <a:pt x="11945" y="13984"/>
                </a:cubicBezTo>
                <a:lnTo>
                  <a:pt x="15494" y="10900"/>
                </a:lnTo>
                <a:cubicBezTo>
                  <a:pt x="15635" y="10787"/>
                  <a:pt x="15813" y="10731"/>
                  <a:pt x="16004" y="10731"/>
                </a:cubicBezTo>
                <a:cubicBezTo>
                  <a:pt x="16100" y="10731"/>
                  <a:pt x="16198" y="10745"/>
                  <a:pt x="16297" y="10773"/>
                </a:cubicBezTo>
                <a:lnTo>
                  <a:pt x="21789" y="12758"/>
                </a:lnTo>
                <a:cubicBezTo>
                  <a:pt x="21860" y="12788"/>
                  <a:pt x="21935" y="12801"/>
                  <a:pt x="22012" y="12801"/>
                </a:cubicBezTo>
                <a:cubicBezTo>
                  <a:pt x="22710" y="12801"/>
                  <a:pt x="23560" y="11682"/>
                  <a:pt x="23141" y="11111"/>
                </a:cubicBezTo>
                <a:lnTo>
                  <a:pt x="15959" y="3422"/>
                </a:lnTo>
                <a:cubicBezTo>
                  <a:pt x="14415" y="1390"/>
                  <a:pt x="12558" y="1"/>
                  <a:pt x="106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7"/>
          <p:cNvSpPr/>
          <p:nvPr/>
        </p:nvSpPr>
        <p:spPr>
          <a:xfrm>
            <a:off x="3600418" y="3969027"/>
            <a:ext cx="6231905" cy="731707"/>
          </a:xfrm>
          <a:custGeom>
            <a:rect b="b" l="l" r="r" t="t"/>
            <a:pathLst>
              <a:path extrusionOk="0" h="24589" w="209423">
                <a:moveTo>
                  <a:pt x="24588" y="0"/>
                </a:moveTo>
                <a:cubicBezTo>
                  <a:pt x="11027" y="42"/>
                  <a:pt x="42" y="11027"/>
                  <a:pt x="0" y="24589"/>
                </a:cubicBezTo>
                <a:lnTo>
                  <a:pt x="209423" y="24589"/>
                </a:lnTo>
                <a:cubicBezTo>
                  <a:pt x="209381" y="11027"/>
                  <a:pt x="198396" y="42"/>
                  <a:pt x="1848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7"/>
          <p:cNvSpPr/>
          <p:nvPr/>
        </p:nvSpPr>
        <p:spPr>
          <a:xfrm>
            <a:off x="7762956" y="3001580"/>
            <a:ext cx="958013" cy="1241572"/>
          </a:xfrm>
          <a:custGeom>
            <a:rect b="b" l="l" r="r" t="t"/>
            <a:pathLst>
              <a:path extrusionOk="0" h="41723" w="32194">
                <a:moveTo>
                  <a:pt x="16306" y="0"/>
                </a:moveTo>
                <a:cubicBezTo>
                  <a:pt x="15667" y="0"/>
                  <a:pt x="15019" y="35"/>
                  <a:pt x="14365" y="107"/>
                </a:cubicBezTo>
                <a:cubicBezTo>
                  <a:pt x="7098" y="867"/>
                  <a:pt x="1268" y="6275"/>
                  <a:pt x="465" y="13035"/>
                </a:cubicBezTo>
                <a:cubicBezTo>
                  <a:pt x="1" y="16879"/>
                  <a:pt x="1099" y="20682"/>
                  <a:pt x="3550" y="23639"/>
                </a:cubicBezTo>
                <a:cubicBezTo>
                  <a:pt x="5366" y="25878"/>
                  <a:pt x="6296" y="28709"/>
                  <a:pt x="6127" y="31582"/>
                </a:cubicBezTo>
                <a:cubicBezTo>
                  <a:pt x="6084" y="31793"/>
                  <a:pt x="6084" y="32004"/>
                  <a:pt x="6127" y="32215"/>
                </a:cubicBezTo>
                <a:cubicBezTo>
                  <a:pt x="6127" y="37454"/>
                  <a:pt x="10647" y="41637"/>
                  <a:pt x="16266" y="41721"/>
                </a:cubicBezTo>
                <a:cubicBezTo>
                  <a:pt x="16322" y="41722"/>
                  <a:pt x="16377" y="41723"/>
                  <a:pt x="16432" y="41723"/>
                </a:cubicBezTo>
                <a:cubicBezTo>
                  <a:pt x="21936" y="41723"/>
                  <a:pt x="26534" y="37571"/>
                  <a:pt x="26659" y="32384"/>
                </a:cubicBezTo>
                <a:cubicBezTo>
                  <a:pt x="26659" y="31920"/>
                  <a:pt x="26659" y="31455"/>
                  <a:pt x="26575" y="30990"/>
                </a:cubicBezTo>
                <a:cubicBezTo>
                  <a:pt x="26279" y="28413"/>
                  <a:pt x="27082" y="25878"/>
                  <a:pt x="28772" y="23935"/>
                </a:cubicBezTo>
                <a:cubicBezTo>
                  <a:pt x="30968" y="21358"/>
                  <a:pt x="32194" y="18105"/>
                  <a:pt x="32194" y="14683"/>
                </a:cubicBezTo>
                <a:cubicBezTo>
                  <a:pt x="32154" y="6571"/>
                  <a:pt x="25068" y="0"/>
                  <a:pt x="163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7"/>
          <p:cNvSpPr/>
          <p:nvPr/>
        </p:nvSpPr>
        <p:spPr>
          <a:xfrm>
            <a:off x="8058418" y="3481539"/>
            <a:ext cx="384705" cy="1168904"/>
          </a:xfrm>
          <a:custGeom>
            <a:rect b="b" l="l" r="r" t="t"/>
            <a:pathLst>
              <a:path extrusionOk="0" h="39281" w="12928">
                <a:moveTo>
                  <a:pt x="6295" y="1"/>
                </a:moveTo>
                <a:cubicBezTo>
                  <a:pt x="5894" y="1"/>
                  <a:pt x="5492" y="265"/>
                  <a:pt x="5450" y="793"/>
                </a:cubicBezTo>
                <a:lnTo>
                  <a:pt x="5492" y="8524"/>
                </a:lnTo>
                <a:lnTo>
                  <a:pt x="1690" y="3328"/>
                </a:lnTo>
                <a:cubicBezTo>
                  <a:pt x="1515" y="3102"/>
                  <a:pt x="1250" y="2981"/>
                  <a:pt x="994" y="2981"/>
                </a:cubicBezTo>
                <a:cubicBezTo>
                  <a:pt x="817" y="2981"/>
                  <a:pt x="645" y="3038"/>
                  <a:pt x="507" y="3159"/>
                </a:cubicBezTo>
                <a:cubicBezTo>
                  <a:pt x="84" y="3412"/>
                  <a:pt x="0" y="3961"/>
                  <a:pt x="296" y="4342"/>
                </a:cubicBezTo>
                <a:lnTo>
                  <a:pt x="5196" y="11017"/>
                </a:lnTo>
                <a:cubicBezTo>
                  <a:pt x="5281" y="11143"/>
                  <a:pt x="5365" y="11228"/>
                  <a:pt x="5492" y="11270"/>
                </a:cubicBezTo>
                <a:lnTo>
                  <a:pt x="5619" y="38436"/>
                </a:lnTo>
                <a:cubicBezTo>
                  <a:pt x="5619" y="38900"/>
                  <a:pt x="5999" y="39281"/>
                  <a:pt x="6464" y="39281"/>
                </a:cubicBezTo>
                <a:cubicBezTo>
                  <a:pt x="6971" y="39281"/>
                  <a:pt x="7351" y="38900"/>
                  <a:pt x="7309" y="38436"/>
                </a:cubicBezTo>
                <a:lnTo>
                  <a:pt x="7224" y="17861"/>
                </a:lnTo>
                <a:lnTo>
                  <a:pt x="12632" y="11355"/>
                </a:lnTo>
                <a:cubicBezTo>
                  <a:pt x="12928" y="10974"/>
                  <a:pt x="12886" y="10468"/>
                  <a:pt x="12548" y="10172"/>
                </a:cubicBezTo>
                <a:cubicBezTo>
                  <a:pt x="12381" y="10024"/>
                  <a:pt x="12182" y="9957"/>
                  <a:pt x="11986" y="9957"/>
                </a:cubicBezTo>
                <a:cubicBezTo>
                  <a:pt x="11735" y="9957"/>
                  <a:pt x="11489" y="10066"/>
                  <a:pt x="11322" y="10256"/>
                </a:cubicBezTo>
                <a:lnTo>
                  <a:pt x="7224" y="15199"/>
                </a:lnTo>
                <a:lnTo>
                  <a:pt x="7140" y="793"/>
                </a:lnTo>
                <a:cubicBezTo>
                  <a:pt x="7098" y="265"/>
                  <a:pt x="6696" y="1"/>
                  <a:pt x="6295"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7"/>
          <p:cNvSpPr/>
          <p:nvPr/>
        </p:nvSpPr>
        <p:spPr>
          <a:xfrm>
            <a:off x="8340014" y="2352718"/>
            <a:ext cx="1157894" cy="1500730"/>
          </a:xfrm>
          <a:custGeom>
            <a:rect b="b" l="l" r="r" t="t"/>
            <a:pathLst>
              <a:path extrusionOk="0" h="50432" w="38911">
                <a:moveTo>
                  <a:pt x="19282" y="1"/>
                </a:moveTo>
                <a:cubicBezTo>
                  <a:pt x="8639" y="1"/>
                  <a:pt x="1" y="8002"/>
                  <a:pt x="1" y="17856"/>
                </a:cubicBezTo>
                <a:cubicBezTo>
                  <a:pt x="1" y="21954"/>
                  <a:pt x="1521" y="25926"/>
                  <a:pt x="4225" y="29010"/>
                </a:cubicBezTo>
                <a:cubicBezTo>
                  <a:pt x="6253" y="31333"/>
                  <a:pt x="7225" y="34417"/>
                  <a:pt x="6845" y="37502"/>
                </a:cubicBezTo>
                <a:cubicBezTo>
                  <a:pt x="6760" y="38093"/>
                  <a:pt x="6760" y="38642"/>
                  <a:pt x="6760" y="39234"/>
                </a:cubicBezTo>
                <a:cubicBezTo>
                  <a:pt x="6969" y="45451"/>
                  <a:pt x="12494" y="50432"/>
                  <a:pt x="19142" y="50432"/>
                </a:cubicBezTo>
                <a:cubicBezTo>
                  <a:pt x="19225" y="50432"/>
                  <a:pt x="19309" y="50431"/>
                  <a:pt x="19392" y="50429"/>
                </a:cubicBezTo>
                <a:cubicBezTo>
                  <a:pt x="26194" y="50303"/>
                  <a:pt x="31602" y="45191"/>
                  <a:pt x="31602" y="38896"/>
                </a:cubicBezTo>
                <a:lnTo>
                  <a:pt x="31602" y="38177"/>
                </a:lnTo>
                <a:cubicBezTo>
                  <a:pt x="31391" y="34671"/>
                  <a:pt x="32447" y="31249"/>
                  <a:pt x="34644" y="28545"/>
                </a:cubicBezTo>
                <a:cubicBezTo>
                  <a:pt x="37601" y="24954"/>
                  <a:pt x="38911" y="20307"/>
                  <a:pt x="38362" y="15702"/>
                </a:cubicBezTo>
                <a:cubicBezTo>
                  <a:pt x="37305" y="7548"/>
                  <a:pt x="30292" y="1042"/>
                  <a:pt x="21462" y="112"/>
                </a:cubicBezTo>
                <a:cubicBezTo>
                  <a:pt x="20728" y="37"/>
                  <a:pt x="20000" y="1"/>
                  <a:pt x="19282" y="1"/>
                </a:cubicBezTo>
                <a:close/>
              </a:path>
            </a:pathLst>
          </a:custGeom>
          <a:solidFill>
            <a:srgbClr val="FFCB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7"/>
          <p:cNvSpPr/>
          <p:nvPr/>
        </p:nvSpPr>
        <p:spPr>
          <a:xfrm>
            <a:off x="8685290" y="2926800"/>
            <a:ext cx="455587" cy="1724893"/>
          </a:xfrm>
          <a:custGeom>
            <a:rect b="b" l="l" r="r" t="t"/>
            <a:pathLst>
              <a:path extrusionOk="0" h="57965" w="15310">
                <a:moveTo>
                  <a:pt x="7705" y="1"/>
                </a:moveTo>
                <a:cubicBezTo>
                  <a:pt x="7325" y="1"/>
                  <a:pt x="6987" y="339"/>
                  <a:pt x="6987" y="719"/>
                </a:cubicBezTo>
                <a:lnTo>
                  <a:pt x="6987" y="11070"/>
                </a:lnTo>
                <a:lnTo>
                  <a:pt x="1832" y="3972"/>
                </a:lnTo>
                <a:cubicBezTo>
                  <a:pt x="1676" y="3743"/>
                  <a:pt x="1464" y="3648"/>
                  <a:pt x="1256" y="3648"/>
                </a:cubicBezTo>
                <a:cubicBezTo>
                  <a:pt x="735" y="3648"/>
                  <a:pt x="239" y="4243"/>
                  <a:pt x="692" y="4817"/>
                </a:cubicBezTo>
                <a:lnTo>
                  <a:pt x="6564" y="12886"/>
                </a:lnTo>
                <a:cubicBezTo>
                  <a:pt x="6649" y="13055"/>
                  <a:pt x="6818" y="13140"/>
                  <a:pt x="6944" y="13182"/>
                </a:cubicBezTo>
                <a:lnTo>
                  <a:pt x="6944" y="19012"/>
                </a:lnTo>
                <a:lnTo>
                  <a:pt x="1410" y="12422"/>
                </a:lnTo>
                <a:cubicBezTo>
                  <a:pt x="1257" y="12289"/>
                  <a:pt x="1090" y="12233"/>
                  <a:pt x="931" y="12233"/>
                </a:cubicBezTo>
                <a:cubicBezTo>
                  <a:pt x="428" y="12233"/>
                  <a:pt x="1" y="12795"/>
                  <a:pt x="354" y="13309"/>
                </a:cubicBezTo>
                <a:lnTo>
                  <a:pt x="6987" y="21251"/>
                </a:lnTo>
                <a:lnTo>
                  <a:pt x="6987" y="57247"/>
                </a:lnTo>
                <a:cubicBezTo>
                  <a:pt x="6987" y="57627"/>
                  <a:pt x="7282" y="57923"/>
                  <a:pt x="7663" y="57965"/>
                </a:cubicBezTo>
                <a:cubicBezTo>
                  <a:pt x="8085" y="57923"/>
                  <a:pt x="8381" y="57627"/>
                  <a:pt x="8381" y="57247"/>
                </a:cubicBezTo>
                <a:lnTo>
                  <a:pt x="8381" y="21251"/>
                </a:lnTo>
                <a:lnTo>
                  <a:pt x="15014" y="13309"/>
                </a:lnTo>
                <a:cubicBezTo>
                  <a:pt x="15309" y="13013"/>
                  <a:pt x="15267" y="12591"/>
                  <a:pt x="14971" y="12337"/>
                </a:cubicBezTo>
                <a:cubicBezTo>
                  <a:pt x="14834" y="12219"/>
                  <a:pt x="14661" y="12156"/>
                  <a:pt x="14489" y="12156"/>
                </a:cubicBezTo>
                <a:cubicBezTo>
                  <a:pt x="14290" y="12156"/>
                  <a:pt x="14093" y="12240"/>
                  <a:pt x="13957" y="12422"/>
                </a:cubicBezTo>
                <a:lnTo>
                  <a:pt x="8381" y="19012"/>
                </a:lnTo>
                <a:lnTo>
                  <a:pt x="8381" y="13182"/>
                </a:lnTo>
                <a:cubicBezTo>
                  <a:pt x="8550" y="13140"/>
                  <a:pt x="8719" y="13055"/>
                  <a:pt x="8803" y="12886"/>
                </a:cubicBezTo>
                <a:lnTo>
                  <a:pt x="14676" y="4817"/>
                </a:lnTo>
                <a:cubicBezTo>
                  <a:pt x="15129" y="4243"/>
                  <a:pt x="14632" y="3648"/>
                  <a:pt x="14111" y="3648"/>
                </a:cubicBezTo>
                <a:cubicBezTo>
                  <a:pt x="13903" y="3648"/>
                  <a:pt x="13692" y="3743"/>
                  <a:pt x="13535" y="3972"/>
                </a:cubicBezTo>
                <a:lnTo>
                  <a:pt x="8381" y="11070"/>
                </a:lnTo>
                <a:lnTo>
                  <a:pt x="8381" y="719"/>
                </a:lnTo>
                <a:cubicBezTo>
                  <a:pt x="8381" y="339"/>
                  <a:pt x="8085" y="1"/>
                  <a:pt x="7705"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7"/>
          <p:cNvSpPr/>
          <p:nvPr/>
        </p:nvSpPr>
        <p:spPr>
          <a:xfrm>
            <a:off x="9008843" y="3349386"/>
            <a:ext cx="755602" cy="979230"/>
          </a:xfrm>
          <a:custGeom>
            <a:rect b="b" l="l" r="r" t="t"/>
            <a:pathLst>
              <a:path extrusionOk="0" h="32907" w="25392">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7"/>
          <p:cNvSpPr/>
          <p:nvPr/>
        </p:nvSpPr>
        <p:spPr>
          <a:xfrm>
            <a:off x="9243927" y="3724807"/>
            <a:ext cx="308466" cy="924387"/>
          </a:xfrm>
          <a:custGeom>
            <a:rect b="b" l="l" r="r" t="t"/>
            <a:pathLst>
              <a:path extrusionOk="0" h="31064" w="10366">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7"/>
          <p:cNvSpPr/>
          <p:nvPr/>
        </p:nvSpPr>
        <p:spPr>
          <a:xfrm>
            <a:off x="4232764" y="3146589"/>
            <a:ext cx="859962" cy="1112901"/>
          </a:xfrm>
          <a:custGeom>
            <a:rect b="b" l="l" r="r" t="t"/>
            <a:pathLst>
              <a:path extrusionOk="0" h="37399" w="28899">
                <a:moveTo>
                  <a:pt x="14304" y="0"/>
                </a:moveTo>
                <a:cubicBezTo>
                  <a:pt x="6444" y="0"/>
                  <a:pt x="40" y="5896"/>
                  <a:pt x="1" y="13189"/>
                </a:cubicBezTo>
                <a:cubicBezTo>
                  <a:pt x="1" y="16231"/>
                  <a:pt x="1099" y="19189"/>
                  <a:pt x="3085" y="21470"/>
                </a:cubicBezTo>
                <a:cubicBezTo>
                  <a:pt x="4606" y="23202"/>
                  <a:pt x="5324" y="25484"/>
                  <a:pt x="5028" y="27765"/>
                </a:cubicBezTo>
                <a:cubicBezTo>
                  <a:pt x="4986" y="28187"/>
                  <a:pt x="4944" y="28610"/>
                  <a:pt x="4986" y="29032"/>
                </a:cubicBezTo>
                <a:cubicBezTo>
                  <a:pt x="5070" y="33670"/>
                  <a:pt x="9202" y="37399"/>
                  <a:pt x="14157" y="37399"/>
                </a:cubicBezTo>
                <a:cubicBezTo>
                  <a:pt x="14212" y="37399"/>
                  <a:pt x="14267" y="37398"/>
                  <a:pt x="14323" y="37398"/>
                </a:cubicBezTo>
                <a:cubicBezTo>
                  <a:pt x="19350" y="37313"/>
                  <a:pt x="23406" y="33553"/>
                  <a:pt x="23406" y="28863"/>
                </a:cubicBezTo>
                <a:lnTo>
                  <a:pt x="23406" y="28356"/>
                </a:lnTo>
                <a:cubicBezTo>
                  <a:pt x="23237" y="25779"/>
                  <a:pt x="24082" y="23202"/>
                  <a:pt x="25687" y="21217"/>
                </a:cubicBezTo>
                <a:cubicBezTo>
                  <a:pt x="27884" y="18555"/>
                  <a:pt x="28898" y="15133"/>
                  <a:pt x="28476" y="11711"/>
                </a:cubicBezTo>
                <a:cubicBezTo>
                  <a:pt x="27758" y="5627"/>
                  <a:pt x="22519" y="769"/>
                  <a:pt x="16013" y="93"/>
                </a:cubicBezTo>
                <a:cubicBezTo>
                  <a:pt x="15437" y="30"/>
                  <a:pt x="14867" y="0"/>
                  <a:pt x="143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7"/>
          <p:cNvSpPr/>
          <p:nvPr/>
        </p:nvSpPr>
        <p:spPr>
          <a:xfrm>
            <a:off x="4473443" y="3572359"/>
            <a:ext cx="352745" cy="1054517"/>
          </a:xfrm>
          <a:custGeom>
            <a:rect b="b" l="l" r="r" t="t"/>
            <a:pathLst>
              <a:path extrusionOk="0" h="35437" w="11854">
                <a:moveTo>
                  <a:pt x="6251" y="1"/>
                </a:moveTo>
                <a:cubicBezTo>
                  <a:pt x="5844" y="1"/>
                  <a:pt x="5432" y="276"/>
                  <a:pt x="5474" y="825"/>
                </a:cubicBezTo>
                <a:lnTo>
                  <a:pt x="5432" y="13753"/>
                </a:lnTo>
                <a:lnTo>
                  <a:pt x="1714" y="9317"/>
                </a:lnTo>
                <a:cubicBezTo>
                  <a:pt x="1549" y="9096"/>
                  <a:pt x="1341" y="9005"/>
                  <a:pt x="1136" y="9005"/>
                </a:cubicBezTo>
                <a:cubicBezTo>
                  <a:pt x="555" y="9005"/>
                  <a:pt x="0" y="9737"/>
                  <a:pt x="531" y="10331"/>
                </a:cubicBezTo>
                <a:lnTo>
                  <a:pt x="5390" y="16119"/>
                </a:lnTo>
                <a:lnTo>
                  <a:pt x="5305" y="34581"/>
                </a:lnTo>
                <a:cubicBezTo>
                  <a:pt x="5263" y="35151"/>
                  <a:pt x="5664" y="35436"/>
                  <a:pt x="6066" y="35436"/>
                </a:cubicBezTo>
                <a:cubicBezTo>
                  <a:pt x="6467" y="35436"/>
                  <a:pt x="6868" y="35151"/>
                  <a:pt x="6826" y="34581"/>
                </a:cubicBezTo>
                <a:lnTo>
                  <a:pt x="6953" y="10246"/>
                </a:lnTo>
                <a:cubicBezTo>
                  <a:pt x="7037" y="10162"/>
                  <a:pt x="7164" y="10119"/>
                  <a:pt x="7206" y="9993"/>
                </a:cubicBezTo>
                <a:lnTo>
                  <a:pt x="11600" y="4036"/>
                </a:lnTo>
                <a:cubicBezTo>
                  <a:pt x="11854" y="3698"/>
                  <a:pt x="11811" y="3191"/>
                  <a:pt x="11473" y="2979"/>
                </a:cubicBezTo>
                <a:cubicBezTo>
                  <a:pt x="11336" y="2877"/>
                  <a:pt x="11178" y="2829"/>
                  <a:pt x="11022" y="2829"/>
                </a:cubicBezTo>
                <a:cubicBezTo>
                  <a:pt x="10793" y="2829"/>
                  <a:pt x="10568" y="2931"/>
                  <a:pt x="10417" y="3106"/>
                </a:cubicBezTo>
                <a:lnTo>
                  <a:pt x="6995" y="7796"/>
                </a:lnTo>
                <a:lnTo>
                  <a:pt x="6995" y="825"/>
                </a:lnTo>
                <a:cubicBezTo>
                  <a:pt x="7059" y="276"/>
                  <a:pt x="6657" y="1"/>
                  <a:pt x="6251"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7"/>
          <p:cNvSpPr/>
          <p:nvPr/>
        </p:nvSpPr>
        <p:spPr>
          <a:xfrm>
            <a:off x="4838746" y="2563044"/>
            <a:ext cx="1038447" cy="1346943"/>
          </a:xfrm>
          <a:custGeom>
            <a:rect b="b" l="l" r="r" t="t"/>
            <a:pathLst>
              <a:path extrusionOk="0" h="45264" w="34897">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7"/>
          <p:cNvSpPr/>
          <p:nvPr/>
        </p:nvSpPr>
        <p:spPr>
          <a:xfrm>
            <a:off x="5148522" y="3078920"/>
            <a:ext cx="409344" cy="1546378"/>
          </a:xfrm>
          <a:custGeom>
            <a:rect b="b" l="l" r="r" t="t"/>
            <a:pathLst>
              <a:path extrusionOk="0" h="51966" w="13756">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7"/>
          <p:cNvSpPr/>
          <p:nvPr/>
        </p:nvSpPr>
        <p:spPr>
          <a:xfrm>
            <a:off x="5360484" y="2865202"/>
            <a:ext cx="1982593" cy="667610"/>
          </a:xfrm>
          <a:custGeom>
            <a:rect b="b" l="l" r="r" t="t"/>
            <a:pathLst>
              <a:path extrusionOk="0" h="22435" w="66625">
                <a:moveTo>
                  <a:pt x="21462" y="0"/>
                </a:moveTo>
                <a:lnTo>
                  <a:pt x="0" y="22434"/>
                </a:lnTo>
                <a:lnTo>
                  <a:pt x="44825" y="22434"/>
                </a:lnTo>
                <a:lnTo>
                  <a:pt x="6662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7"/>
          <p:cNvSpPr/>
          <p:nvPr/>
        </p:nvSpPr>
        <p:spPr>
          <a:xfrm>
            <a:off x="6694364" y="2862672"/>
            <a:ext cx="1361554" cy="784527"/>
          </a:xfrm>
          <a:custGeom>
            <a:rect b="b" l="l" r="r" t="t"/>
            <a:pathLst>
              <a:path extrusionOk="0" h="26364" w="45755">
                <a:moveTo>
                  <a:pt x="21927" y="1"/>
                </a:moveTo>
                <a:lnTo>
                  <a:pt x="21800" y="85"/>
                </a:lnTo>
                <a:lnTo>
                  <a:pt x="0" y="22519"/>
                </a:lnTo>
                <a:lnTo>
                  <a:pt x="3845" y="26364"/>
                </a:lnTo>
                <a:lnTo>
                  <a:pt x="23617" y="7437"/>
                </a:lnTo>
                <a:lnTo>
                  <a:pt x="42501" y="26364"/>
                </a:lnTo>
                <a:lnTo>
                  <a:pt x="45755" y="23111"/>
                </a:lnTo>
                <a:lnTo>
                  <a:pt x="2192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7"/>
          <p:cNvSpPr/>
          <p:nvPr/>
        </p:nvSpPr>
        <p:spPr>
          <a:xfrm>
            <a:off x="5345397" y="3532782"/>
            <a:ext cx="1463385" cy="114418"/>
          </a:xfrm>
          <a:custGeom>
            <a:rect b="b" l="l" r="r" t="t"/>
            <a:pathLst>
              <a:path extrusionOk="0" h="3845" w="49177">
                <a:moveTo>
                  <a:pt x="0" y="0"/>
                </a:moveTo>
                <a:lnTo>
                  <a:pt x="3338" y="3845"/>
                </a:lnTo>
                <a:lnTo>
                  <a:pt x="49177" y="3845"/>
                </a:lnTo>
                <a:lnTo>
                  <a:pt x="4533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7"/>
          <p:cNvSpPr/>
          <p:nvPr/>
        </p:nvSpPr>
        <p:spPr>
          <a:xfrm>
            <a:off x="6801224" y="3078920"/>
            <a:ext cx="1142807" cy="1469693"/>
          </a:xfrm>
          <a:custGeom>
            <a:rect b="b" l="l" r="r" t="t"/>
            <a:pathLst>
              <a:path extrusionOk="0" h="49389" w="38404">
                <a:moveTo>
                  <a:pt x="19857" y="1"/>
                </a:moveTo>
                <a:lnTo>
                  <a:pt x="254" y="18590"/>
                </a:lnTo>
                <a:lnTo>
                  <a:pt x="0" y="19054"/>
                </a:lnTo>
                <a:lnTo>
                  <a:pt x="0" y="49389"/>
                </a:lnTo>
                <a:lnTo>
                  <a:pt x="38403" y="49135"/>
                </a:lnTo>
                <a:lnTo>
                  <a:pt x="38403" y="18843"/>
                </a:lnTo>
                <a:lnTo>
                  <a:pt x="38403" y="18590"/>
                </a:lnTo>
                <a:lnTo>
                  <a:pt x="1985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7"/>
          <p:cNvSpPr/>
          <p:nvPr/>
        </p:nvSpPr>
        <p:spPr>
          <a:xfrm>
            <a:off x="7145696" y="3824435"/>
            <a:ext cx="261509" cy="163458"/>
          </a:xfrm>
          <a:custGeom>
            <a:rect b="b" l="l" r="r" t="t"/>
            <a:pathLst>
              <a:path extrusionOk="0" h="5493" w="8788">
                <a:moveTo>
                  <a:pt x="803" y="1"/>
                </a:moveTo>
                <a:cubicBezTo>
                  <a:pt x="338" y="1"/>
                  <a:pt x="0" y="339"/>
                  <a:pt x="0" y="803"/>
                </a:cubicBezTo>
                <a:lnTo>
                  <a:pt x="0" y="5493"/>
                </a:lnTo>
                <a:lnTo>
                  <a:pt x="8788" y="5493"/>
                </a:lnTo>
                <a:lnTo>
                  <a:pt x="8788" y="1"/>
                </a:ln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7"/>
          <p:cNvSpPr/>
          <p:nvPr/>
        </p:nvSpPr>
        <p:spPr>
          <a:xfrm>
            <a:off x="7145696" y="4053240"/>
            <a:ext cx="261509" cy="174796"/>
          </a:xfrm>
          <a:custGeom>
            <a:rect b="b" l="l" r="r" t="t"/>
            <a:pathLst>
              <a:path extrusionOk="0" h="5874" w="8788">
                <a:moveTo>
                  <a:pt x="0" y="1"/>
                </a:moveTo>
                <a:lnTo>
                  <a:pt x="0" y="5028"/>
                </a:lnTo>
                <a:cubicBezTo>
                  <a:pt x="0" y="5493"/>
                  <a:pt x="338" y="5831"/>
                  <a:pt x="803" y="5873"/>
                </a:cubicBezTo>
                <a:lnTo>
                  <a:pt x="8788" y="5873"/>
                </a:lnTo>
                <a:lnTo>
                  <a:pt x="8788" y="1"/>
                </a:ln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7"/>
          <p:cNvSpPr/>
          <p:nvPr/>
        </p:nvSpPr>
        <p:spPr>
          <a:xfrm>
            <a:off x="7472553" y="3824435"/>
            <a:ext cx="241423" cy="163458"/>
          </a:xfrm>
          <a:custGeom>
            <a:rect b="b" l="l" r="r" t="t"/>
            <a:pathLst>
              <a:path extrusionOk="0" h="5493" w="8113">
                <a:moveTo>
                  <a:pt x="0" y="1"/>
                </a:moveTo>
                <a:lnTo>
                  <a:pt x="0" y="5493"/>
                </a:lnTo>
                <a:lnTo>
                  <a:pt x="8112" y="5493"/>
                </a:lnTo>
                <a:lnTo>
                  <a:pt x="8112" y="803"/>
                </a:lnTo>
                <a:cubicBezTo>
                  <a:pt x="8112" y="339"/>
                  <a:pt x="7732" y="1"/>
                  <a:pt x="7267"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7"/>
          <p:cNvSpPr/>
          <p:nvPr/>
        </p:nvSpPr>
        <p:spPr>
          <a:xfrm>
            <a:off x="7472553" y="4053240"/>
            <a:ext cx="241423" cy="173546"/>
          </a:xfrm>
          <a:custGeom>
            <a:rect b="b" l="l" r="r" t="t"/>
            <a:pathLst>
              <a:path extrusionOk="0" h="5832" w="8113">
                <a:moveTo>
                  <a:pt x="0" y="1"/>
                </a:moveTo>
                <a:lnTo>
                  <a:pt x="0" y="5831"/>
                </a:lnTo>
                <a:lnTo>
                  <a:pt x="7267" y="5831"/>
                </a:lnTo>
                <a:cubicBezTo>
                  <a:pt x="7732" y="5831"/>
                  <a:pt x="8112" y="5493"/>
                  <a:pt x="8112" y="5028"/>
                </a:cubicBezTo>
                <a:lnTo>
                  <a:pt x="8112" y="1"/>
                </a:ln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7"/>
          <p:cNvSpPr/>
          <p:nvPr/>
        </p:nvSpPr>
        <p:spPr>
          <a:xfrm>
            <a:off x="5452257" y="3639641"/>
            <a:ext cx="1348997" cy="908973"/>
          </a:xfrm>
          <a:custGeom>
            <a:rect b="b" l="l" r="r" t="t"/>
            <a:pathLst>
              <a:path extrusionOk="0" h="30546" w="45333">
                <a:moveTo>
                  <a:pt x="0" y="0"/>
                </a:moveTo>
                <a:lnTo>
                  <a:pt x="0" y="30546"/>
                </a:lnTo>
                <a:lnTo>
                  <a:pt x="45332" y="30546"/>
                </a:lnTo>
                <a:lnTo>
                  <a:pt x="4533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7"/>
          <p:cNvSpPr/>
          <p:nvPr/>
        </p:nvSpPr>
        <p:spPr>
          <a:xfrm>
            <a:off x="5978994" y="3972776"/>
            <a:ext cx="270347" cy="568309"/>
          </a:xfrm>
          <a:custGeom>
            <a:rect b="b" l="l" r="r" t="t"/>
            <a:pathLst>
              <a:path extrusionOk="0" h="19098" w="9085">
                <a:moveTo>
                  <a:pt x="1015" y="1"/>
                </a:moveTo>
                <a:cubicBezTo>
                  <a:pt x="466" y="1"/>
                  <a:pt x="1" y="466"/>
                  <a:pt x="1" y="1015"/>
                </a:cubicBezTo>
                <a:lnTo>
                  <a:pt x="1" y="19097"/>
                </a:lnTo>
                <a:lnTo>
                  <a:pt x="9084" y="19097"/>
                </a:lnTo>
                <a:lnTo>
                  <a:pt x="9084" y="1015"/>
                </a:lnTo>
                <a:cubicBezTo>
                  <a:pt x="9084" y="466"/>
                  <a:pt x="8620" y="1"/>
                  <a:pt x="8070"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7"/>
          <p:cNvSpPr/>
          <p:nvPr/>
        </p:nvSpPr>
        <p:spPr>
          <a:xfrm>
            <a:off x="6519599" y="3976555"/>
            <a:ext cx="114447" cy="94331"/>
          </a:xfrm>
          <a:custGeom>
            <a:rect b="b" l="l" r="r" t="t"/>
            <a:pathLst>
              <a:path extrusionOk="0" h="3170" w="3846">
                <a:moveTo>
                  <a:pt x="1" y="1"/>
                </a:moveTo>
                <a:lnTo>
                  <a:pt x="1" y="3169"/>
                </a:lnTo>
                <a:lnTo>
                  <a:pt x="3845" y="3127"/>
                </a:lnTo>
                <a:lnTo>
                  <a:pt x="3845" y="381"/>
                </a:lnTo>
                <a:cubicBezTo>
                  <a:pt x="3845" y="170"/>
                  <a:pt x="3718" y="1"/>
                  <a:pt x="3507"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7"/>
          <p:cNvSpPr/>
          <p:nvPr/>
        </p:nvSpPr>
        <p:spPr>
          <a:xfrm>
            <a:off x="6378786" y="3976555"/>
            <a:ext cx="115697" cy="93081"/>
          </a:xfrm>
          <a:custGeom>
            <a:rect b="b" l="l" r="r" t="t"/>
            <a:pathLst>
              <a:path extrusionOk="0" h="3128" w="3888">
                <a:moveTo>
                  <a:pt x="381" y="1"/>
                </a:moveTo>
                <a:cubicBezTo>
                  <a:pt x="170" y="1"/>
                  <a:pt x="1" y="170"/>
                  <a:pt x="1" y="339"/>
                </a:cubicBezTo>
                <a:lnTo>
                  <a:pt x="1" y="3127"/>
                </a:lnTo>
                <a:lnTo>
                  <a:pt x="3888" y="3127"/>
                </a:lnTo>
                <a:lnTo>
                  <a:pt x="3888" y="1"/>
                </a:ln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7"/>
          <p:cNvSpPr/>
          <p:nvPr/>
        </p:nvSpPr>
        <p:spPr>
          <a:xfrm>
            <a:off x="6378786" y="4094752"/>
            <a:ext cx="115697" cy="94302"/>
          </a:xfrm>
          <a:custGeom>
            <a:rect b="b" l="l" r="r" t="t"/>
            <a:pathLst>
              <a:path extrusionOk="0" h="3169" w="3888">
                <a:moveTo>
                  <a:pt x="3888" y="0"/>
                </a:moveTo>
                <a:lnTo>
                  <a:pt x="1" y="42"/>
                </a:lnTo>
                <a:lnTo>
                  <a:pt x="1" y="2831"/>
                </a:lnTo>
                <a:cubicBezTo>
                  <a:pt x="1" y="3000"/>
                  <a:pt x="170" y="3169"/>
                  <a:pt x="381" y="3169"/>
                </a:cubicBezTo>
                <a:lnTo>
                  <a:pt x="3888" y="3169"/>
                </a:lnTo>
                <a:lnTo>
                  <a:pt x="3888" y="0"/>
                </a:ln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7"/>
          <p:cNvSpPr/>
          <p:nvPr/>
        </p:nvSpPr>
        <p:spPr>
          <a:xfrm>
            <a:off x="6519599" y="4096002"/>
            <a:ext cx="114447" cy="93052"/>
          </a:xfrm>
          <a:custGeom>
            <a:rect b="b" l="l" r="r" t="t"/>
            <a:pathLst>
              <a:path extrusionOk="0" h="3127" w="3846">
                <a:moveTo>
                  <a:pt x="1" y="0"/>
                </a:moveTo>
                <a:lnTo>
                  <a:pt x="1" y="3127"/>
                </a:lnTo>
                <a:lnTo>
                  <a:pt x="3507" y="3127"/>
                </a:lnTo>
                <a:cubicBezTo>
                  <a:pt x="3718" y="3127"/>
                  <a:pt x="3845" y="2958"/>
                  <a:pt x="3845" y="2789"/>
                </a:cubicBezTo>
                <a:lnTo>
                  <a:pt x="3845" y="0"/>
                </a:ln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7"/>
          <p:cNvSpPr/>
          <p:nvPr/>
        </p:nvSpPr>
        <p:spPr>
          <a:xfrm>
            <a:off x="5732602" y="3976555"/>
            <a:ext cx="115697" cy="94331"/>
          </a:xfrm>
          <a:custGeom>
            <a:rect b="b" l="l" r="r" t="t"/>
            <a:pathLst>
              <a:path extrusionOk="0" h="3170" w="3888">
                <a:moveTo>
                  <a:pt x="0" y="1"/>
                </a:moveTo>
                <a:lnTo>
                  <a:pt x="0" y="3169"/>
                </a:lnTo>
                <a:lnTo>
                  <a:pt x="3887" y="3127"/>
                </a:lnTo>
                <a:lnTo>
                  <a:pt x="3887" y="381"/>
                </a:lnTo>
                <a:cubicBezTo>
                  <a:pt x="3845" y="170"/>
                  <a:pt x="3718" y="1"/>
                  <a:pt x="3507"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7"/>
          <p:cNvSpPr/>
          <p:nvPr/>
        </p:nvSpPr>
        <p:spPr>
          <a:xfrm>
            <a:off x="5732602" y="4096002"/>
            <a:ext cx="114418" cy="93052"/>
          </a:xfrm>
          <a:custGeom>
            <a:rect b="b" l="l" r="r" t="t"/>
            <a:pathLst>
              <a:path extrusionOk="0" h="3127" w="3845">
                <a:moveTo>
                  <a:pt x="0" y="0"/>
                </a:moveTo>
                <a:lnTo>
                  <a:pt x="0" y="3127"/>
                </a:lnTo>
                <a:lnTo>
                  <a:pt x="3507" y="3127"/>
                </a:lnTo>
                <a:cubicBezTo>
                  <a:pt x="3676" y="3127"/>
                  <a:pt x="3845" y="2958"/>
                  <a:pt x="3845" y="2789"/>
                </a:cubicBezTo>
                <a:lnTo>
                  <a:pt x="3845" y="0"/>
                </a:ln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7"/>
          <p:cNvSpPr/>
          <p:nvPr/>
        </p:nvSpPr>
        <p:spPr>
          <a:xfrm>
            <a:off x="5591790" y="3976555"/>
            <a:ext cx="114447" cy="93081"/>
          </a:xfrm>
          <a:custGeom>
            <a:rect b="b" l="l" r="r" t="t"/>
            <a:pathLst>
              <a:path extrusionOk="0" h="3128" w="3846">
                <a:moveTo>
                  <a:pt x="381" y="1"/>
                </a:moveTo>
                <a:cubicBezTo>
                  <a:pt x="170" y="1"/>
                  <a:pt x="1" y="170"/>
                  <a:pt x="1" y="339"/>
                </a:cubicBezTo>
                <a:lnTo>
                  <a:pt x="1" y="3127"/>
                </a:lnTo>
                <a:lnTo>
                  <a:pt x="3845" y="3127"/>
                </a:lnTo>
                <a:lnTo>
                  <a:pt x="3845" y="1"/>
                </a:ln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7"/>
          <p:cNvSpPr/>
          <p:nvPr/>
        </p:nvSpPr>
        <p:spPr>
          <a:xfrm>
            <a:off x="5591790" y="4094752"/>
            <a:ext cx="114447" cy="94302"/>
          </a:xfrm>
          <a:custGeom>
            <a:rect b="b" l="l" r="r" t="t"/>
            <a:pathLst>
              <a:path extrusionOk="0" h="3169" w="3846">
                <a:moveTo>
                  <a:pt x="3845" y="0"/>
                </a:moveTo>
                <a:lnTo>
                  <a:pt x="1" y="42"/>
                </a:lnTo>
                <a:lnTo>
                  <a:pt x="1" y="2831"/>
                </a:lnTo>
                <a:cubicBezTo>
                  <a:pt x="1" y="3000"/>
                  <a:pt x="170" y="3169"/>
                  <a:pt x="381" y="3169"/>
                </a:cubicBezTo>
                <a:lnTo>
                  <a:pt x="3845" y="3169"/>
                </a:lnTo>
                <a:lnTo>
                  <a:pt x="3845" y="0"/>
                </a:ln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7"/>
          <p:cNvSpPr/>
          <p:nvPr/>
        </p:nvSpPr>
        <p:spPr>
          <a:xfrm>
            <a:off x="4281800" y="4546074"/>
            <a:ext cx="4972210" cy="667585"/>
          </a:xfrm>
          <a:custGeom>
            <a:rect b="b" l="l" r="r" t="t"/>
            <a:pathLst>
              <a:path extrusionOk="0" h="20111" w="167091">
                <a:moveTo>
                  <a:pt x="18547" y="0"/>
                </a:moveTo>
                <a:cubicBezTo>
                  <a:pt x="8323" y="0"/>
                  <a:pt x="0" y="8323"/>
                  <a:pt x="0" y="18589"/>
                </a:cubicBezTo>
                <a:lnTo>
                  <a:pt x="0" y="20110"/>
                </a:lnTo>
                <a:lnTo>
                  <a:pt x="167091" y="20110"/>
                </a:lnTo>
                <a:lnTo>
                  <a:pt x="167091" y="18589"/>
                </a:lnTo>
                <a:cubicBezTo>
                  <a:pt x="167091" y="8323"/>
                  <a:pt x="158768" y="0"/>
                  <a:pt x="14850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7"/>
          <p:cNvSpPr/>
          <p:nvPr/>
        </p:nvSpPr>
        <p:spPr>
          <a:xfrm>
            <a:off x="4945605" y="4939567"/>
            <a:ext cx="3542779" cy="426217"/>
          </a:xfrm>
          <a:custGeom>
            <a:rect b="b" l="l" r="r" t="t"/>
            <a:pathLst>
              <a:path extrusionOk="0" h="14323" w="119055">
                <a:moveTo>
                  <a:pt x="13224" y="1"/>
                </a:moveTo>
                <a:cubicBezTo>
                  <a:pt x="5915" y="1"/>
                  <a:pt x="0" y="5915"/>
                  <a:pt x="0" y="13224"/>
                </a:cubicBezTo>
                <a:lnTo>
                  <a:pt x="0" y="14323"/>
                </a:lnTo>
                <a:lnTo>
                  <a:pt x="119055" y="14323"/>
                </a:lnTo>
                <a:lnTo>
                  <a:pt x="119055" y="13224"/>
                </a:lnTo>
                <a:cubicBezTo>
                  <a:pt x="119055" y="5915"/>
                  <a:pt x="113098" y="1"/>
                  <a:pt x="10578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7"/>
          <p:cNvSpPr/>
          <p:nvPr/>
        </p:nvSpPr>
        <p:spPr>
          <a:xfrm>
            <a:off x="7706387" y="4205539"/>
            <a:ext cx="668859" cy="867342"/>
          </a:xfrm>
          <a:custGeom>
            <a:rect b="b" l="l" r="r" t="t"/>
            <a:pathLst>
              <a:path extrusionOk="0" h="29147" w="22477">
                <a:moveTo>
                  <a:pt x="11078" y="1"/>
                </a:moveTo>
                <a:cubicBezTo>
                  <a:pt x="4980" y="1"/>
                  <a:pt x="40" y="4601"/>
                  <a:pt x="1" y="10261"/>
                </a:cubicBezTo>
                <a:cubicBezTo>
                  <a:pt x="1" y="12627"/>
                  <a:pt x="846" y="14908"/>
                  <a:pt x="2409" y="16725"/>
                </a:cubicBezTo>
                <a:cubicBezTo>
                  <a:pt x="3592" y="18077"/>
                  <a:pt x="4141" y="19851"/>
                  <a:pt x="3930" y="21626"/>
                </a:cubicBezTo>
                <a:cubicBezTo>
                  <a:pt x="3887" y="21964"/>
                  <a:pt x="3845" y="22302"/>
                  <a:pt x="3887" y="22640"/>
                </a:cubicBezTo>
                <a:cubicBezTo>
                  <a:pt x="3971" y="26247"/>
                  <a:pt x="7179" y="29146"/>
                  <a:pt x="11070" y="29146"/>
                </a:cubicBezTo>
                <a:cubicBezTo>
                  <a:pt x="11098" y="29146"/>
                  <a:pt x="11126" y="29146"/>
                  <a:pt x="11154" y="29146"/>
                </a:cubicBezTo>
                <a:cubicBezTo>
                  <a:pt x="15041" y="29104"/>
                  <a:pt x="18209" y="26146"/>
                  <a:pt x="18252" y="22513"/>
                </a:cubicBezTo>
                <a:lnTo>
                  <a:pt x="18252" y="22048"/>
                </a:lnTo>
                <a:cubicBezTo>
                  <a:pt x="18125" y="20063"/>
                  <a:pt x="18759" y="18077"/>
                  <a:pt x="20026" y="16514"/>
                </a:cubicBezTo>
                <a:cubicBezTo>
                  <a:pt x="21716" y="14444"/>
                  <a:pt x="22476" y="11782"/>
                  <a:pt x="22181" y="9120"/>
                </a:cubicBezTo>
                <a:cubicBezTo>
                  <a:pt x="21589" y="4346"/>
                  <a:pt x="17533" y="629"/>
                  <a:pt x="12464" y="79"/>
                </a:cubicBezTo>
                <a:cubicBezTo>
                  <a:pt x="11996" y="26"/>
                  <a:pt x="11534" y="1"/>
                  <a:pt x="1107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7"/>
          <p:cNvSpPr/>
          <p:nvPr/>
        </p:nvSpPr>
        <p:spPr>
          <a:xfrm>
            <a:off x="7896091" y="4537276"/>
            <a:ext cx="272966" cy="820027"/>
          </a:xfrm>
          <a:custGeom>
            <a:rect b="b" l="l" r="r" t="t"/>
            <a:pathLst>
              <a:path extrusionOk="0" h="27557" w="9173">
                <a:moveTo>
                  <a:pt x="4779" y="0"/>
                </a:moveTo>
                <a:cubicBezTo>
                  <a:pt x="4462" y="0"/>
                  <a:pt x="4145" y="212"/>
                  <a:pt x="4188" y="634"/>
                </a:cubicBezTo>
                <a:lnTo>
                  <a:pt x="4145" y="10731"/>
                </a:lnTo>
                <a:lnTo>
                  <a:pt x="1272" y="7267"/>
                </a:lnTo>
                <a:cubicBezTo>
                  <a:pt x="1139" y="7112"/>
                  <a:pt x="980" y="7047"/>
                  <a:pt x="826" y="7047"/>
                </a:cubicBezTo>
                <a:cubicBezTo>
                  <a:pt x="393" y="7047"/>
                  <a:pt x="0" y="7560"/>
                  <a:pt x="343" y="8027"/>
                </a:cubicBezTo>
                <a:lnTo>
                  <a:pt x="4145" y="12548"/>
                </a:lnTo>
                <a:lnTo>
                  <a:pt x="4061" y="26955"/>
                </a:lnTo>
                <a:cubicBezTo>
                  <a:pt x="4040" y="27356"/>
                  <a:pt x="4335" y="27557"/>
                  <a:pt x="4636" y="27557"/>
                </a:cubicBezTo>
                <a:cubicBezTo>
                  <a:pt x="4937" y="27557"/>
                  <a:pt x="5244" y="27356"/>
                  <a:pt x="5244" y="26955"/>
                </a:cubicBezTo>
                <a:lnTo>
                  <a:pt x="5328" y="7985"/>
                </a:lnTo>
                <a:cubicBezTo>
                  <a:pt x="5413" y="7943"/>
                  <a:pt x="5455" y="7858"/>
                  <a:pt x="5539" y="7816"/>
                </a:cubicBezTo>
                <a:lnTo>
                  <a:pt x="8962" y="3127"/>
                </a:lnTo>
                <a:cubicBezTo>
                  <a:pt x="9173" y="2873"/>
                  <a:pt x="9088" y="2493"/>
                  <a:pt x="8835" y="2324"/>
                </a:cubicBezTo>
                <a:cubicBezTo>
                  <a:pt x="8729" y="2236"/>
                  <a:pt x="8602" y="2192"/>
                  <a:pt x="8476" y="2192"/>
                </a:cubicBezTo>
                <a:cubicBezTo>
                  <a:pt x="8301" y="2192"/>
                  <a:pt x="8131" y="2278"/>
                  <a:pt x="8032" y="2451"/>
                </a:cubicBezTo>
                <a:lnTo>
                  <a:pt x="5371" y="6042"/>
                </a:lnTo>
                <a:lnTo>
                  <a:pt x="5371" y="634"/>
                </a:lnTo>
                <a:cubicBezTo>
                  <a:pt x="5413" y="212"/>
                  <a:pt x="5096" y="0"/>
                  <a:pt x="4779"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7"/>
          <p:cNvSpPr/>
          <p:nvPr/>
        </p:nvSpPr>
        <p:spPr>
          <a:xfrm>
            <a:off x="7290258" y="4556886"/>
            <a:ext cx="465199" cy="602738"/>
          </a:xfrm>
          <a:custGeom>
            <a:rect b="b" l="l" r="r" t="t"/>
            <a:pathLst>
              <a:path extrusionOk="0" h="20255" w="15633">
                <a:moveTo>
                  <a:pt x="7962" y="1"/>
                </a:moveTo>
                <a:cubicBezTo>
                  <a:pt x="7636" y="1"/>
                  <a:pt x="7306" y="20"/>
                  <a:pt x="6971" y="60"/>
                </a:cubicBezTo>
                <a:cubicBezTo>
                  <a:pt x="3423" y="440"/>
                  <a:pt x="592" y="3059"/>
                  <a:pt x="212" y="6354"/>
                </a:cubicBezTo>
                <a:cubicBezTo>
                  <a:pt x="1" y="8171"/>
                  <a:pt x="550" y="10030"/>
                  <a:pt x="1690" y="11466"/>
                </a:cubicBezTo>
                <a:cubicBezTo>
                  <a:pt x="2578" y="12565"/>
                  <a:pt x="3042" y="13959"/>
                  <a:pt x="2958" y="15353"/>
                </a:cubicBezTo>
                <a:lnTo>
                  <a:pt x="2958" y="15649"/>
                </a:lnTo>
                <a:cubicBezTo>
                  <a:pt x="2958" y="18184"/>
                  <a:pt x="5155" y="20212"/>
                  <a:pt x="7859" y="20254"/>
                </a:cubicBezTo>
                <a:cubicBezTo>
                  <a:pt x="7887" y="20255"/>
                  <a:pt x="7915" y="20255"/>
                  <a:pt x="7943" y="20255"/>
                </a:cubicBezTo>
                <a:cubicBezTo>
                  <a:pt x="10650" y="20255"/>
                  <a:pt x="12845" y="18242"/>
                  <a:pt x="12928" y="15734"/>
                </a:cubicBezTo>
                <a:cubicBezTo>
                  <a:pt x="12928" y="15480"/>
                  <a:pt x="12928" y="15269"/>
                  <a:pt x="12886" y="15058"/>
                </a:cubicBezTo>
                <a:cubicBezTo>
                  <a:pt x="12717" y="13790"/>
                  <a:pt x="13140" y="12565"/>
                  <a:pt x="13942" y="11635"/>
                </a:cubicBezTo>
                <a:cubicBezTo>
                  <a:pt x="15041" y="10368"/>
                  <a:pt x="15632" y="8763"/>
                  <a:pt x="15590" y="7115"/>
                </a:cubicBezTo>
                <a:cubicBezTo>
                  <a:pt x="15590" y="3194"/>
                  <a:pt x="12169" y="1"/>
                  <a:pt x="79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7"/>
          <p:cNvSpPr/>
          <p:nvPr/>
        </p:nvSpPr>
        <p:spPr>
          <a:xfrm>
            <a:off x="7433570" y="4788697"/>
            <a:ext cx="190627" cy="569559"/>
          </a:xfrm>
          <a:custGeom>
            <a:rect b="b" l="l" r="r" t="t"/>
            <a:pathLst>
              <a:path extrusionOk="0" h="19140" w="6406">
                <a:moveTo>
                  <a:pt x="3085" y="1"/>
                </a:moveTo>
                <a:cubicBezTo>
                  <a:pt x="2831" y="1"/>
                  <a:pt x="2662" y="170"/>
                  <a:pt x="2662" y="423"/>
                </a:cubicBezTo>
                <a:lnTo>
                  <a:pt x="2662" y="4183"/>
                </a:lnTo>
                <a:lnTo>
                  <a:pt x="804" y="1649"/>
                </a:lnTo>
                <a:cubicBezTo>
                  <a:pt x="727" y="1546"/>
                  <a:pt x="604" y="1490"/>
                  <a:pt x="471" y="1490"/>
                </a:cubicBezTo>
                <a:cubicBezTo>
                  <a:pt x="385" y="1490"/>
                  <a:pt x="295" y="1514"/>
                  <a:pt x="212" y="1564"/>
                </a:cubicBezTo>
                <a:cubicBezTo>
                  <a:pt x="43" y="1691"/>
                  <a:pt x="1" y="1987"/>
                  <a:pt x="128" y="2156"/>
                </a:cubicBezTo>
                <a:lnTo>
                  <a:pt x="2536" y="5409"/>
                </a:lnTo>
                <a:cubicBezTo>
                  <a:pt x="2578" y="5451"/>
                  <a:pt x="2620" y="5493"/>
                  <a:pt x="2662" y="5493"/>
                </a:cubicBezTo>
                <a:lnTo>
                  <a:pt x="2747" y="18717"/>
                </a:lnTo>
                <a:cubicBezTo>
                  <a:pt x="2747" y="18928"/>
                  <a:pt x="2916" y="19139"/>
                  <a:pt x="3127" y="19139"/>
                </a:cubicBezTo>
                <a:cubicBezTo>
                  <a:pt x="3381" y="19139"/>
                  <a:pt x="3550" y="18928"/>
                  <a:pt x="3550" y="18717"/>
                </a:cubicBezTo>
                <a:lnTo>
                  <a:pt x="3507" y="8704"/>
                </a:lnTo>
                <a:lnTo>
                  <a:pt x="6127" y="5535"/>
                </a:lnTo>
                <a:cubicBezTo>
                  <a:pt x="6406" y="5225"/>
                  <a:pt x="6139" y="4869"/>
                  <a:pt x="5843" y="4869"/>
                </a:cubicBezTo>
                <a:cubicBezTo>
                  <a:pt x="5736" y="4869"/>
                  <a:pt x="5625" y="4916"/>
                  <a:pt x="5535" y="5028"/>
                </a:cubicBezTo>
                <a:lnTo>
                  <a:pt x="3507" y="7394"/>
                </a:lnTo>
                <a:lnTo>
                  <a:pt x="3507" y="423"/>
                </a:lnTo>
                <a:cubicBezTo>
                  <a:pt x="3507" y="170"/>
                  <a:pt x="3296" y="1"/>
                  <a:pt x="3085"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46"/>
          <p:cNvSpPr txBox="1"/>
          <p:nvPr>
            <p:ph type="ctrTitle"/>
          </p:nvPr>
        </p:nvSpPr>
        <p:spPr>
          <a:xfrm>
            <a:off x="790975" y="720000"/>
            <a:ext cx="5012400" cy="31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DATA</a:t>
            </a:r>
            <a:endParaRPr/>
          </a:p>
        </p:txBody>
      </p:sp>
      <p:sp>
        <p:nvSpPr>
          <p:cNvPr id="546" name="Google Shape;546;p46"/>
          <p:cNvSpPr txBox="1"/>
          <p:nvPr/>
        </p:nvSpPr>
        <p:spPr>
          <a:xfrm>
            <a:off x="6892286" y="1678825"/>
            <a:ext cx="1467300" cy="489300"/>
          </a:xfrm>
          <a:prstGeom prst="rect">
            <a:avLst/>
          </a:prstGeom>
          <a:noFill/>
          <a:ln>
            <a:noFill/>
          </a:ln>
        </p:spPr>
        <p:txBody>
          <a:bodyPr anchorCtr="0" anchor="t" bIns="0" lIns="0" spcFirstLastPara="1" rIns="0" wrap="square" tIns="6350">
            <a:noAutofit/>
          </a:bodyPr>
          <a:lstStyle/>
          <a:p>
            <a:pPr indent="0" lvl="0" marL="0" marR="0" rtl="0" algn="l">
              <a:lnSpc>
                <a:spcPct val="100000"/>
              </a:lnSpc>
              <a:spcBef>
                <a:spcPts val="0"/>
              </a:spcBef>
              <a:spcAft>
                <a:spcPts val="0"/>
              </a:spcAft>
              <a:buNone/>
            </a:pPr>
            <a:r>
              <a:rPr lang="en" sz="1200">
                <a:solidFill>
                  <a:srgbClr val="434343"/>
                </a:solidFill>
                <a:latin typeface="Montserrat ExtraBold"/>
                <a:ea typeface="Montserrat ExtraBold"/>
                <a:cs typeface="Montserrat ExtraBold"/>
                <a:sym typeface="Montserrat ExtraBold"/>
              </a:rPr>
              <a:t>ADVANTAGES &amp; DISADVANTAGES </a:t>
            </a:r>
            <a:endParaRPr sz="1200">
              <a:solidFill>
                <a:srgbClr val="434343"/>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None/>
            </a:pPr>
            <a:r>
              <a:rPr lang="en" sz="1000">
                <a:solidFill>
                  <a:srgbClr val="434343"/>
                </a:solidFill>
                <a:latin typeface="EB Garamond"/>
                <a:ea typeface="EB Garamond"/>
                <a:cs typeface="EB Garamond"/>
                <a:sym typeface="EB Garamond"/>
              </a:rPr>
              <a:t>Collection of f</a:t>
            </a:r>
            <a:r>
              <a:rPr lang="en" sz="1000">
                <a:solidFill>
                  <a:srgbClr val="434343"/>
                </a:solidFill>
                <a:latin typeface="EB Garamond"/>
                <a:ea typeface="EB Garamond"/>
                <a:cs typeface="EB Garamond"/>
                <a:sym typeface="EB Garamond"/>
              </a:rPr>
              <a:t>inancing</a:t>
            </a:r>
            <a:r>
              <a:rPr lang="en" sz="1000">
                <a:solidFill>
                  <a:srgbClr val="434343"/>
                </a:solidFill>
                <a:latin typeface="EB Garamond"/>
                <a:ea typeface="EB Garamond"/>
                <a:cs typeface="EB Garamond"/>
                <a:sym typeface="EB Garamond"/>
              </a:rPr>
              <a:t> data from </a:t>
            </a:r>
            <a:r>
              <a:rPr lang="en" sz="1000">
                <a:solidFill>
                  <a:srgbClr val="434343"/>
                </a:solidFill>
                <a:latin typeface="EB Garamond"/>
                <a:ea typeface="EB Garamond"/>
                <a:cs typeface="EB Garamond"/>
                <a:sym typeface="EB Garamond"/>
              </a:rPr>
              <a:t>various</a:t>
            </a:r>
            <a:r>
              <a:rPr lang="en" sz="1000">
                <a:solidFill>
                  <a:srgbClr val="434343"/>
                </a:solidFill>
                <a:latin typeface="EB Garamond"/>
                <a:ea typeface="EB Garamond"/>
                <a:cs typeface="EB Garamond"/>
                <a:sym typeface="EB Garamond"/>
              </a:rPr>
              <a:t> sources (banks), consequently, some incomplete </a:t>
            </a:r>
            <a:r>
              <a:rPr lang="en" sz="1000">
                <a:solidFill>
                  <a:srgbClr val="434343"/>
                </a:solidFill>
                <a:latin typeface="EB Garamond"/>
                <a:ea typeface="EB Garamond"/>
                <a:cs typeface="EB Garamond"/>
                <a:sym typeface="EB Garamond"/>
              </a:rPr>
              <a:t>fields</a:t>
            </a:r>
            <a:r>
              <a:rPr lang="en" sz="1000">
                <a:solidFill>
                  <a:srgbClr val="434343"/>
                </a:solidFill>
                <a:latin typeface="EB Garamond"/>
                <a:ea typeface="EB Garamond"/>
                <a:cs typeface="EB Garamond"/>
                <a:sym typeface="EB Garamond"/>
              </a:rPr>
              <a:t> </a:t>
            </a:r>
            <a:endParaRPr sz="1000">
              <a:solidFill>
                <a:srgbClr val="434343"/>
              </a:solidFill>
              <a:latin typeface="EB Garamond"/>
              <a:ea typeface="EB Garamond"/>
              <a:cs typeface="EB Garamond"/>
              <a:sym typeface="EB Garamond"/>
            </a:endParaRPr>
          </a:p>
        </p:txBody>
      </p:sp>
      <p:sp>
        <p:nvSpPr>
          <p:cNvPr id="547" name="Google Shape;547;p46"/>
          <p:cNvSpPr txBox="1"/>
          <p:nvPr/>
        </p:nvSpPr>
        <p:spPr>
          <a:xfrm>
            <a:off x="762813" y="2303013"/>
            <a:ext cx="1467300" cy="525900"/>
          </a:xfrm>
          <a:prstGeom prst="rect">
            <a:avLst/>
          </a:prstGeom>
          <a:noFill/>
          <a:ln>
            <a:noFill/>
          </a:ln>
        </p:spPr>
        <p:txBody>
          <a:bodyPr anchorCtr="0" anchor="t" bIns="0" lIns="0" spcFirstLastPara="1" rIns="0" wrap="square" tIns="6350">
            <a:noAutofit/>
          </a:bodyPr>
          <a:lstStyle/>
          <a:p>
            <a:pPr indent="0" lvl="0" marL="0" marR="0" rtl="0" algn="r">
              <a:lnSpc>
                <a:spcPct val="100000"/>
              </a:lnSpc>
              <a:spcBef>
                <a:spcPts val="0"/>
              </a:spcBef>
              <a:spcAft>
                <a:spcPts val="0"/>
              </a:spcAft>
              <a:buNone/>
            </a:pPr>
            <a:r>
              <a:rPr lang="en" sz="1200">
                <a:solidFill>
                  <a:srgbClr val="434343"/>
                </a:solidFill>
                <a:latin typeface="Montserrat ExtraBold"/>
                <a:ea typeface="Montserrat ExtraBold"/>
                <a:cs typeface="Montserrat ExtraBold"/>
                <a:sym typeface="Montserrat ExtraBold"/>
              </a:rPr>
              <a:t>HMDA</a:t>
            </a:r>
            <a:endParaRPr sz="1200">
              <a:solidFill>
                <a:srgbClr val="434343"/>
              </a:solidFill>
              <a:latin typeface="Montserrat ExtraBold"/>
              <a:ea typeface="Montserrat ExtraBold"/>
              <a:cs typeface="Montserrat ExtraBold"/>
              <a:sym typeface="Montserrat ExtraBold"/>
            </a:endParaRPr>
          </a:p>
          <a:p>
            <a:pPr indent="0" lvl="0" marL="0" marR="0" rtl="0" algn="r">
              <a:lnSpc>
                <a:spcPct val="100000"/>
              </a:lnSpc>
              <a:spcBef>
                <a:spcPts val="0"/>
              </a:spcBef>
              <a:spcAft>
                <a:spcPts val="0"/>
              </a:spcAft>
              <a:buNone/>
            </a:pPr>
            <a:r>
              <a:rPr lang="en" sz="1000">
                <a:solidFill>
                  <a:srgbClr val="434343"/>
                </a:solidFill>
                <a:latin typeface="EB Garamond"/>
                <a:ea typeface="EB Garamond"/>
                <a:cs typeface="EB Garamond"/>
                <a:sym typeface="EB Garamond"/>
              </a:rPr>
              <a:t>Open-source </a:t>
            </a:r>
            <a:endParaRPr sz="1000">
              <a:solidFill>
                <a:srgbClr val="434343"/>
              </a:solidFill>
              <a:latin typeface="EB Garamond"/>
              <a:ea typeface="EB Garamond"/>
              <a:cs typeface="EB Garamond"/>
              <a:sym typeface="EB Garamond"/>
            </a:endParaRPr>
          </a:p>
        </p:txBody>
      </p:sp>
      <p:sp>
        <p:nvSpPr>
          <p:cNvPr id="548" name="Google Shape;548;p46"/>
          <p:cNvSpPr txBox="1"/>
          <p:nvPr/>
        </p:nvSpPr>
        <p:spPr>
          <a:xfrm>
            <a:off x="6913886" y="2893038"/>
            <a:ext cx="1467300" cy="489300"/>
          </a:xfrm>
          <a:prstGeom prst="rect">
            <a:avLst/>
          </a:prstGeom>
          <a:noFill/>
          <a:ln>
            <a:noFill/>
          </a:ln>
        </p:spPr>
        <p:txBody>
          <a:bodyPr anchorCtr="0" anchor="t" bIns="0" lIns="0" spcFirstLastPara="1" rIns="0" wrap="square" tIns="6350">
            <a:noAutofit/>
          </a:bodyPr>
          <a:lstStyle/>
          <a:p>
            <a:pPr indent="0" lvl="0" marL="0" marR="0" rtl="0" algn="l">
              <a:lnSpc>
                <a:spcPct val="100000"/>
              </a:lnSpc>
              <a:spcBef>
                <a:spcPts val="0"/>
              </a:spcBef>
              <a:spcAft>
                <a:spcPts val="0"/>
              </a:spcAft>
              <a:buNone/>
            </a:pPr>
            <a:r>
              <a:rPr lang="en" sz="1200">
                <a:solidFill>
                  <a:srgbClr val="434343"/>
                </a:solidFill>
                <a:latin typeface="Montserrat ExtraBold"/>
                <a:ea typeface="Montserrat ExtraBold"/>
                <a:cs typeface="Montserrat ExtraBold"/>
                <a:sym typeface="Montserrat ExtraBold"/>
              </a:rPr>
              <a:t>ANALYSIS</a:t>
            </a:r>
            <a:r>
              <a:rPr lang="en" sz="1200">
                <a:solidFill>
                  <a:srgbClr val="434343"/>
                </a:solidFill>
                <a:latin typeface="Montserrat ExtraBold"/>
                <a:ea typeface="Montserrat ExtraBold"/>
                <a:cs typeface="Montserrat ExtraBold"/>
                <a:sym typeface="Montserrat ExtraBold"/>
              </a:rPr>
              <a:t> </a:t>
            </a:r>
            <a:endParaRPr sz="1200">
              <a:solidFill>
                <a:srgbClr val="434343"/>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None/>
            </a:pPr>
            <a:r>
              <a:rPr lang="en" sz="1000">
                <a:solidFill>
                  <a:srgbClr val="434343"/>
                </a:solidFill>
                <a:latin typeface="EB Garamond"/>
                <a:ea typeface="EB Garamond"/>
                <a:cs typeface="EB Garamond"/>
                <a:sym typeface="EB Garamond"/>
              </a:rPr>
              <a:t>Done mainly in excel and Google </a:t>
            </a:r>
            <a:r>
              <a:rPr lang="en" sz="1000">
                <a:solidFill>
                  <a:srgbClr val="434343"/>
                </a:solidFill>
                <a:latin typeface="EB Garamond"/>
                <a:ea typeface="EB Garamond"/>
                <a:cs typeface="EB Garamond"/>
                <a:sym typeface="EB Garamond"/>
              </a:rPr>
              <a:t>Collaboratory</a:t>
            </a:r>
            <a:r>
              <a:rPr lang="en" sz="1000">
                <a:solidFill>
                  <a:srgbClr val="434343"/>
                </a:solidFill>
                <a:latin typeface="EB Garamond"/>
                <a:ea typeface="EB Garamond"/>
                <a:cs typeface="EB Garamond"/>
                <a:sym typeface="EB Garamond"/>
              </a:rPr>
              <a:t> (Python)</a:t>
            </a:r>
            <a:endParaRPr sz="1000">
              <a:solidFill>
                <a:srgbClr val="434343"/>
              </a:solidFill>
              <a:latin typeface="EB Garamond"/>
              <a:ea typeface="EB Garamond"/>
              <a:cs typeface="EB Garamond"/>
              <a:sym typeface="EB Garamond"/>
            </a:endParaRPr>
          </a:p>
        </p:txBody>
      </p:sp>
      <p:sp>
        <p:nvSpPr>
          <p:cNvPr id="549" name="Google Shape;549;p46"/>
          <p:cNvSpPr/>
          <p:nvPr/>
        </p:nvSpPr>
        <p:spPr>
          <a:xfrm>
            <a:off x="-5555638" y="723048"/>
            <a:ext cx="106534" cy="94700"/>
          </a:xfrm>
          <a:custGeom>
            <a:rect b="b" l="l" r="r" t="t"/>
            <a:pathLst>
              <a:path extrusionOk="0" h="3788" w="4019">
                <a:moveTo>
                  <a:pt x="4018" y="1"/>
                </a:moveTo>
                <a:lnTo>
                  <a:pt x="1" y="3788"/>
                </a:lnTo>
                <a:lnTo>
                  <a:pt x="4018" y="3788"/>
                </a:lnTo>
                <a:lnTo>
                  <a:pt x="4018" y="1"/>
                </a:lnTo>
                <a:close/>
              </a:path>
            </a:pathLst>
          </a:cu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46"/>
          <p:cNvSpPr/>
          <p:nvPr/>
        </p:nvSpPr>
        <p:spPr>
          <a:xfrm>
            <a:off x="-5260011" y="1355471"/>
            <a:ext cx="107064" cy="94700"/>
          </a:xfrm>
          <a:custGeom>
            <a:rect b="b" l="l" r="r" t="t"/>
            <a:pathLst>
              <a:path extrusionOk="0" h="3788" w="4039">
                <a:moveTo>
                  <a:pt x="4038" y="0"/>
                </a:moveTo>
                <a:lnTo>
                  <a:pt x="0" y="3787"/>
                </a:lnTo>
                <a:lnTo>
                  <a:pt x="4038" y="3787"/>
                </a:lnTo>
                <a:lnTo>
                  <a:pt x="4038" y="0"/>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46"/>
          <p:cNvSpPr/>
          <p:nvPr/>
        </p:nvSpPr>
        <p:spPr>
          <a:xfrm>
            <a:off x="-4970507" y="1987869"/>
            <a:ext cx="107064" cy="94200"/>
          </a:xfrm>
          <a:custGeom>
            <a:rect b="b" l="l" r="r" t="t"/>
            <a:pathLst>
              <a:path extrusionOk="0" h="3768" w="4039">
                <a:moveTo>
                  <a:pt x="4038" y="1"/>
                </a:moveTo>
                <a:lnTo>
                  <a:pt x="0" y="3767"/>
                </a:lnTo>
                <a:lnTo>
                  <a:pt x="4038" y="3767"/>
                </a:lnTo>
                <a:lnTo>
                  <a:pt x="4038"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6"/>
          <p:cNvSpPr/>
          <p:nvPr/>
        </p:nvSpPr>
        <p:spPr>
          <a:xfrm>
            <a:off x="-5845142" y="185325"/>
            <a:ext cx="3108190" cy="632425"/>
          </a:xfrm>
          <a:custGeom>
            <a:rect b="b" l="l" r="r" t="t"/>
            <a:pathLst>
              <a:path extrusionOk="0" h="25297" w="117257">
                <a:moveTo>
                  <a:pt x="1" y="0"/>
                </a:moveTo>
                <a:lnTo>
                  <a:pt x="14647" y="25297"/>
                </a:lnTo>
                <a:lnTo>
                  <a:pt x="102066" y="25297"/>
                </a:lnTo>
                <a:lnTo>
                  <a:pt x="117257" y="0"/>
                </a:lnTo>
                <a:close/>
              </a:path>
            </a:pathLst>
          </a:cu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46"/>
          <p:cNvSpPr/>
          <p:nvPr/>
        </p:nvSpPr>
        <p:spPr>
          <a:xfrm>
            <a:off x="-5555638" y="817723"/>
            <a:ext cx="2424880" cy="631925"/>
          </a:xfrm>
          <a:custGeom>
            <a:rect b="b" l="l" r="r" t="t"/>
            <a:pathLst>
              <a:path extrusionOk="0" h="25277" w="91479">
                <a:moveTo>
                  <a:pt x="1" y="1"/>
                </a:moveTo>
                <a:lnTo>
                  <a:pt x="14647" y="25276"/>
                </a:lnTo>
                <a:lnTo>
                  <a:pt x="76602" y="25276"/>
                </a:lnTo>
                <a:lnTo>
                  <a:pt x="91479" y="1"/>
                </a:lnTo>
                <a:close/>
              </a:path>
            </a:pathLst>
          </a:custGeom>
          <a:solidFill>
            <a:srgbClr val="E6B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6"/>
          <p:cNvSpPr/>
          <p:nvPr/>
        </p:nvSpPr>
        <p:spPr>
          <a:xfrm>
            <a:off x="-5259481" y="1449621"/>
            <a:ext cx="1739369" cy="632450"/>
          </a:xfrm>
          <a:custGeom>
            <a:rect b="b" l="l" r="r" t="t"/>
            <a:pathLst>
              <a:path extrusionOk="0" h="25298" w="65618">
                <a:moveTo>
                  <a:pt x="1" y="0"/>
                </a:moveTo>
                <a:lnTo>
                  <a:pt x="14417" y="25297"/>
                </a:lnTo>
                <a:lnTo>
                  <a:pt x="50887" y="25297"/>
                </a:lnTo>
                <a:lnTo>
                  <a:pt x="65617" y="0"/>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6"/>
          <p:cNvSpPr/>
          <p:nvPr/>
        </p:nvSpPr>
        <p:spPr>
          <a:xfrm>
            <a:off x="-4970507" y="2082044"/>
            <a:ext cx="1061572" cy="632425"/>
          </a:xfrm>
          <a:custGeom>
            <a:rect b="b" l="l" r="r" t="t"/>
            <a:pathLst>
              <a:path extrusionOk="0" h="25297" w="40048">
                <a:moveTo>
                  <a:pt x="0" y="0"/>
                </a:moveTo>
                <a:lnTo>
                  <a:pt x="14668" y="25297"/>
                </a:lnTo>
                <a:lnTo>
                  <a:pt x="25360" y="25297"/>
                </a:lnTo>
                <a:lnTo>
                  <a:pt x="40048" y="0"/>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46"/>
          <p:cNvSpPr txBox="1"/>
          <p:nvPr/>
        </p:nvSpPr>
        <p:spPr>
          <a:xfrm>
            <a:off x="871413" y="3830175"/>
            <a:ext cx="1358700" cy="489300"/>
          </a:xfrm>
          <a:prstGeom prst="rect">
            <a:avLst/>
          </a:prstGeom>
          <a:noFill/>
          <a:ln>
            <a:noFill/>
          </a:ln>
        </p:spPr>
        <p:txBody>
          <a:bodyPr anchorCtr="0" anchor="t" bIns="0" lIns="0" spcFirstLastPara="1" rIns="0" wrap="square" tIns="6350">
            <a:noAutofit/>
          </a:bodyPr>
          <a:lstStyle/>
          <a:p>
            <a:pPr indent="0" lvl="0" marL="0" marR="0" rtl="0" algn="r">
              <a:lnSpc>
                <a:spcPct val="100000"/>
              </a:lnSpc>
              <a:spcBef>
                <a:spcPts val="0"/>
              </a:spcBef>
              <a:spcAft>
                <a:spcPts val="0"/>
              </a:spcAft>
              <a:buNone/>
            </a:pPr>
            <a:r>
              <a:rPr lang="en" sz="1200">
                <a:solidFill>
                  <a:srgbClr val="434343"/>
                </a:solidFill>
                <a:latin typeface="Montserrat ExtraBold"/>
                <a:ea typeface="Montserrat ExtraBold"/>
                <a:cs typeface="Montserrat ExtraBold"/>
                <a:sym typeface="Montserrat ExtraBold"/>
              </a:rPr>
              <a:t>RANGE</a:t>
            </a:r>
            <a:endParaRPr sz="1200">
              <a:solidFill>
                <a:srgbClr val="434343"/>
              </a:solidFill>
              <a:latin typeface="Montserrat ExtraBold"/>
              <a:ea typeface="Montserrat ExtraBold"/>
              <a:cs typeface="Montserrat ExtraBold"/>
              <a:sym typeface="Montserrat ExtraBold"/>
            </a:endParaRPr>
          </a:p>
          <a:p>
            <a:pPr indent="0" lvl="0" marL="0" marR="0" rtl="0" algn="r">
              <a:lnSpc>
                <a:spcPct val="100000"/>
              </a:lnSpc>
              <a:spcBef>
                <a:spcPts val="0"/>
              </a:spcBef>
              <a:spcAft>
                <a:spcPts val="0"/>
              </a:spcAft>
              <a:buNone/>
            </a:pPr>
            <a:r>
              <a:rPr lang="en" sz="1000">
                <a:solidFill>
                  <a:srgbClr val="434343"/>
                </a:solidFill>
                <a:latin typeface="EB Garamond"/>
                <a:ea typeface="EB Garamond"/>
                <a:cs typeface="EB Garamond"/>
                <a:sym typeface="EB Garamond"/>
              </a:rPr>
              <a:t>From 2007-2017. We also created a cumulative HMDA data set for analysis </a:t>
            </a:r>
            <a:endParaRPr sz="1000">
              <a:solidFill>
                <a:srgbClr val="434343"/>
              </a:solidFill>
              <a:latin typeface="EB Garamond"/>
              <a:ea typeface="EB Garamond"/>
              <a:cs typeface="EB Garamond"/>
              <a:sym typeface="EB Garamond"/>
            </a:endParaRPr>
          </a:p>
        </p:txBody>
      </p:sp>
      <p:cxnSp>
        <p:nvCxnSpPr>
          <p:cNvPr id="557" name="Google Shape;557;p46"/>
          <p:cNvCxnSpPr/>
          <p:nvPr/>
        </p:nvCxnSpPr>
        <p:spPr>
          <a:xfrm rot="10800000">
            <a:off x="-3146278" y="740156"/>
            <a:ext cx="559200" cy="0"/>
          </a:xfrm>
          <a:prstGeom prst="straightConnector1">
            <a:avLst/>
          </a:prstGeom>
          <a:noFill/>
          <a:ln cap="flat" cmpd="sng" w="19050">
            <a:solidFill>
              <a:srgbClr val="DD7E6B"/>
            </a:solidFill>
            <a:prstDash val="solid"/>
            <a:round/>
            <a:headEnd len="med" w="med" type="oval"/>
            <a:tailEnd len="med" w="med" type="none"/>
          </a:ln>
        </p:spPr>
      </p:cxnSp>
      <p:cxnSp>
        <p:nvCxnSpPr>
          <p:cNvPr id="558" name="Google Shape;558;p46"/>
          <p:cNvCxnSpPr/>
          <p:nvPr/>
        </p:nvCxnSpPr>
        <p:spPr>
          <a:xfrm rot="10800000">
            <a:off x="-3857300" y="1918253"/>
            <a:ext cx="1284300" cy="0"/>
          </a:xfrm>
          <a:prstGeom prst="straightConnector1">
            <a:avLst/>
          </a:prstGeom>
          <a:noFill/>
          <a:ln cap="flat" cmpd="sng" w="19050">
            <a:solidFill>
              <a:srgbClr val="B7B7B7"/>
            </a:solidFill>
            <a:prstDash val="solid"/>
            <a:round/>
            <a:headEnd len="med" w="med" type="oval"/>
            <a:tailEnd len="med" w="med" type="none"/>
          </a:ln>
        </p:spPr>
      </p:cxnSp>
      <p:cxnSp>
        <p:nvCxnSpPr>
          <p:cNvPr id="559" name="Google Shape;559;p46"/>
          <p:cNvCxnSpPr/>
          <p:nvPr/>
        </p:nvCxnSpPr>
        <p:spPr>
          <a:xfrm>
            <a:off x="-5537512" y="2605075"/>
            <a:ext cx="922800" cy="0"/>
          </a:xfrm>
          <a:prstGeom prst="straightConnector1">
            <a:avLst/>
          </a:prstGeom>
          <a:noFill/>
          <a:ln cap="flat" cmpd="sng" w="19050">
            <a:solidFill>
              <a:srgbClr val="666666"/>
            </a:solidFill>
            <a:prstDash val="solid"/>
            <a:round/>
            <a:headEnd len="med" w="med" type="oval"/>
            <a:tailEnd len="med" w="med" type="none"/>
          </a:ln>
        </p:spPr>
      </p:cxnSp>
      <p:sp>
        <p:nvSpPr>
          <p:cNvPr id="560" name="Google Shape;560;p46"/>
          <p:cNvSpPr/>
          <p:nvPr/>
        </p:nvSpPr>
        <p:spPr>
          <a:xfrm>
            <a:off x="-4722898" y="2665300"/>
            <a:ext cx="566400" cy="424800"/>
          </a:xfrm>
          <a:prstGeom prst="downArrow">
            <a:avLst>
              <a:gd fmla="val 50000" name="adj1"/>
              <a:gd fmla="val 50000" name="adj2"/>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6"/>
          <p:cNvSpPr/>
          <p:nvPr/>
        </p:nvSpPr>
        <p:spPr>
          <a:xfrm>
            <a:off x="-4619562" y="3193035"/>
            <a:ext cx="349421" cy="348568"/>
          </a:xfrm>
          <a:custGeom>
            <a:rect b="b" l="l" r="r" t="t"/>
            <a:pathLst>
              <a:path extrusionOk="0" h="12666" w="12697">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46"/>
          <p:cNvSpPr/>
          <p:nvPr/>
        </p:nvSpPr>
        <p:spPr>
          <a:xfrm rot="10800000">
            <a:off x="2690590" y="2071637"/>
            <a:ext cx="3753296" cy="70693"/>
          </a:xfrm>
          <a:custGeom>
            <a:rect b="b" l="l" r="r" t="t"/>
            <a:pathLst>
              <a:path extrusionOk="0" h="5380" w="285639">
                <a:moveTo>
                  <a:pt x="0" y="1"/>
                </a:moveTo>
                <a:lnTo>
                  <a:pt x="0" y="5379"/>
                </a:lnTo>
                <a:lnTo>
                  <a:pt x="285639" y="5379"/>
                </a:lnTo>
                <a:lnTo>
                  <a:pt x="28563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46"/>
          <p:cNvSpPr/>
          <p:nvPr/>
        </p:nvSpPr>
        <p:spPr>
          <a:xfrm rot="10800000">
            <a:off x="3162145" y="2509501"/>
            <a:ext cx="2833878" cy="68775"/>
          </a:xfrm>
          <a:custGeom>
            <a:rect b="b" l="l" r="r" t="t"/>
            <a:pathLst>
              <a:path extrusionOk="0" h="5234" w="215668">
                <a:moveTo>
                  <a:pt x="1" y="1"/>
                </a:moveTo>
                <a:lnTo>
                  <a:pt x="1" y="5234"/>
                </a:lnTo>
                <a:lnTo>
                  <a:pt x="215668" y="5234"/>
                </a:lnTo>
                <a:lnTo>
                  <a:pt x="21566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6"/>
          <p:cNvSpPr/>
          <p:nvPr/>
        </p:nvSpPr>
        <p:spPr>
          <a:xfrm rot="10800000">
            <a:off x="2778785" y="1435924"/>
            <a:ext cx="3588035" cy="635726"/>
          </a:xfrm>
          <a:custGeom>
            <a:rect b="b" l="l" r="r" t="t"/>
            <a:pathLst>
              <a:path extrusionOk="0" h="48381" w="273062">
                <a:moveTo>
                  <a:pt x="1" y="0"/>
                </a:moveTo>
                <a:lnTo>
                  <a:pt x="1" y="48381"/>
                </a:lnTo>
                <a:lnTo>
                  <a:pt x="273061" y="48381"/>
                </a:lnTo>
                <a:lnTo>
                  <a:pt x="27306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46"/>
          <p:cNvSpPr/>
          <p:nvPr/>
        </p:nvSpPr>
        <p:spPr>
          <a:xfrm rot="10800000">
            <a:off x="3241826" y="1435924"/>
            <a:ext cx="2661954" cy="1073591"/>
          </a:xfrm>
          <a:custGeom>
            <a:rect b="b" l="l" r="r" t="t"/>
            <a:pathLst>
              <a:path extrusionOk="0" h="81704" w="202584">
                <a:moveTo>
                  <a:pt x="0" y="1"/>
                </a:moveTo>
                <a:lnTo>
                  <a:pt x="0" y="81704"/>
                </a:lnTo>
                <a:lnTo>
                  <a:pt x="202584" y="81704"/>
                </a:lnTo>
                <a:lnTo>
                  <a:pt x="20258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46"/>
          <p:cNvSpPr/>
          <p:nvPr/>
        </p:nvSpPr>
        <p:spPr>
          <a:xfrm rot="10800000">
            <a:off x="3759607" y="1435924"/>
            <a:ext cx="1626390" cy="1626390"/>
          </a:xfrm>
          <a:custGeom>
            <a:rect b="b" l="l" r="r" t="t"/>
            <a:pathLst>
              <a:path extrusionOk="0" h="123774" w="123774">
                <a:moveTo>
                  <a:pt x="0" y="0"/>
                </a:moveTo>
                <a:lnTo>
                  <a:pt x="0" y="123774"/>
                </a:lnTo>
                <a:lnTo>
                  <a:pt x="123774" y="123774"/>
                </a:lnTo>
                <a:lnTo>
                  <a:pt x="12377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46"/>
          <p:cNvSpPr/>
          <p:nvPr/>
        </p:nvSpPr>
        <p:spPr>
          <a:xfrm rot="10800000">
            <a:off x="3677837" y="3062301"/>
            <a:ext cx="1789931" cy="65161"/>
          </a:xfrm>
          <a:custGeom>
            <a:rect b="b" l="l" r="r" t="t"/>
            <a:pathLst>
              <a:path extrusionOk="0" h="4959" w="136220">
                <a:moveTo>
                  <a:pt x="0" y="1"/>
                </a:moveTo>
                <a:lnTo>
                  <a:pt x="0" y="4958"/>
                </a:lnTo>
                <a:lnTo>
                  <a:pt x="136220" y="4958"/>
                </a:lnTo>
                <a:lnTo>
                  <a:pt x="13622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46"/>
          <p:cNvSpPr/>
          <p:nvPr/>
        </p:nvSpPr>
        <p:spPr>
          <a:xfrm rot="10800000">
            <a:off x="4266115" y="1435924"/>
            <a:ext cx="613375" cy="2576531"/>
          </a:xfrm>
          <a:custGeom>
            <a:rect b="b" l="l" r="r" t="t"/>
            <a:pathLst>
              <a:path extrusionOk="0" h="196083" w="46680">
                <a:moveTo>
                  <a:pt x="1" y="1"/>
                </a:moveTo>
                <a:lnTo>
                  <a:pt x="1" y="196083"/>
                </a:lnTo>
                <a:lnTo>
                  <a:pt x="46679" y="196083"/>
                </a:lnTo>
                <a:lnTo>
                  <a:pt x="4667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46"/>
          <p:cNvSpPr/>
          <p:nvPr/>
        </p:nvSpPr>
        <p:spPr>
          <a:xfrm rot="10800000">
            <a:off x="4359441" y="4012435"/>
            <a:ext cx="439296" cy="62404"/>
          </a:xfrm>
          <a:custGeom>
            <a:rect b="b" l="l" r="r" t="t"/>
            <a:pathLst>
              <a:path extrusionOk="0" h="7396" w="33432">
                <a:moveTo>
                  <a:pt x="1" y="0"/>
                </a:moveTo>
                <a:lnTo>
                  <a:pt x="1" y="7396"/>
                </a:lnTo>
                <a:lnTo>
                  <a:pt x="33432" y="7396"/>
                </a:lnTo>
                <a:lnTo>
                  <a:pt x="3343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6"/>
          <p:cNvSpPr/>
          <p:nvPr/>
        </p:nvSpPr>
        <p:spPr>
          <a:xfrm rot="10800000">
            <a:off x="4377700" y="3274670"/>
            <a:ext cx="141807" cy="141846"/>
          </a:xfrm>
          <a:custGeom>
            <a:rect b="b" l="l" r="r" t="t"/>
            <a:pathLst>
              <a:path extrusionOk="0" h="10795" w="10792">
                <a:moveTo>
                  <a:pt x="0" y="0"/>
                </a:moveTo>
                <a:lnTo>
                  <a:pt x="0" y="10794"/>
                </a:lnTo>
                <a:lnTo>
                  <a:pt x="10792" y="10794"/>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6"/>
          <p:cNvSpPr/>
          <p:nvPr/>
        </p:nvSpPr>
        <p:spPr>
          <a:xfrm rot="10800000">
            <a:off x="4377700" y="3274670"/>
            <a:ext cx="141807" cy="141846"/>
          </a:xfrm>
          <a:custGeom>
            <a:rect b="b" l="l" r="r" t="t"/>
            <a:pathLst>
              <a:path extrusionOk="0" h="10795" w="10792">
                <a:moveTo>
                  <a:pt x="0" y="0"/>
                </a:moveTo>
                <a:lnTo>
                  <a:pt x="10792" y="10794"/>
                </a:lnTo>
                <a:lnTo>
                  <a:pt x="1079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46"/>
          <p:cNvSpPr/>
          <p:nvPr/>
        </p:nvSpPr>
        <p:spPr>
          <a:xfrm rot="10800000">
            <a:off x="3847422" y="2855359"/>
            <a:ext cx="122268" cy="122228"/>
          </a:xfrm>
          <a:custGeom>
            <a:rect b="b" l="l" r="r" t="t"/>
            <a:pathLst>
              <a:path extrusionOk="0" h="9302" w="9305">
                <a:moveTo>
                  <a:pt x="0" y="0"/>
                </a:moveTo>
                <a:lnTo>
                  <a:pt x="0" y="9302"/>
                </a:lnTo>
                <a:lnTo>
                  <a:pt x="9304" y="9302"/>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46"/>
          <p:cNvSpPr/>
          <p:nvPr/>
        </p:nvSpPr>
        <p:spPr>
          <a:xfrm rot="10800000">
            <a:off x="3847422" y="2855359"/>
            <a:ext cx="122268" cy="122228"/>
          </a:xfrm>
          <a:custGeom>
            <a:rect b="b" l="l" r="r" t="t"/>
            <a:pathLst>
              <a:path extrusionOk="0" h="9302" w="9305">
                <a:moveTo>
                  <a:pt x="0" y="0"/>
                </a:moveTo>
                <a:lnTo>
                  <a:pt x="9304" y="9302"/>
                </a:lnTo>
                <a:lnTo>
                  <a:pt x="930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46"/>
          <p:cNvSpPr/>
          <p:nvPr/>
        </p:nvSpPr>
        <p:spPr>
          <a:xfrm rot="10800000">
            <a:off x="4622997" y="3748695"/>
            <a:ext cx="141859" cy="141846"/>
          </a:xfrm>
          <a:custGeom>
            <a:rect b="b" l="l" r="r" t="t"/>
            <a:pathLst>
              <a:path extrusionOk="0" h="10795" w="10796">
                <a:moveTo>
                  <a:pt x="1" y="0"/>
                </a:moveTo>
                <a:lnTo>
                  <a:pt x="1" y="10794"/>
                </a:lnTo>
                <a:lnTo>
                  <a:pt x="10795" y="10794"/>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46"/>
          <p:cNvSpPr/>
          <p:nvPr/>
        </p:nvSpPr>
        <p:spPr>
          <a:xfrm rot="10800000">
            <a:off x="4622997" y="3748695"/>
            <a:ext cx="141859" cy="141846"/>
          </a:xfrm>
          <a:custGeom>
            <a:rect b="b" l="l" r="r" t="t"/>
            <a:pathLst>
              <a:path extrusionOk="0" h="10795" w="10796">
                <a:moveTo>
                  <a:pt x="1" y="0"/>
                </a:moveTo>
                <a:lnTo>
                  <a:pt x="10795" y="10794"/>
                </a:lnTo>
                <a:lnTo>
                  <a:pt x="1079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46"/>
          <p:cNvSpPr/>
          <p:nvPr/>
        </p:nvSpPr>
        <p:spPr>
          <a:xfrm rot="10800000">
            <a:off x="4377700" y="3748695"/>
            <a:ext cx="141807" cy="141846"/>
          </a:xfrm>
          <a:custGeom>
            <a:rect b="b" l="l" r="r" t="t"/>
            <a:pathLst>
              <a:path extrusionOk="0" h="10795" w="10792">
                <a:moveTo>
                  <a:pt x="0" y="0"/>
                </a:moveTo>
                <a:lnTo>
                  <a:pt x="0" y="10794"/>
                </a:lnTo>
                <a:lnTo>
                  <a:pt x="10792" y="10794"/>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6"/>
          <p:cNvSpPr/>
          <p:nvPr/>
        </p:nvSpPr>
        <p:spPr>
          <a:xfrm rot="10800000">
            <a:off x="4377700" y="3748695"/>
            <a:ext cx="141807" cy="141846"/>
          </a:xfrm>
          <a:custGeom>
            <a:rect b="b" l="l" r="r" t="t"/>
            <a:pathLst>
              <a:path extrusionOk="0" h="10795" w="10792">
                <a:moveTo>
                  <a:pt x="0" y="0"/>
                </a:moveTo>
                <a:lnTo>
                  <a:pt x="10792" y="10794"/>
                </a:lnTo>
                <a:lnTo>
                  <a:pt x="1079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46"/>
          <p:cNvSpPr/>
          <p:nvPr/>
        </p:nvSpPr>
        <p:spPr>
          <a:xfrm rot="10800000">
            <a:off x="4622997" y="3511663"/>
            <a:ext cx="141859" cy="141859"/>
          </a:xfrm>
          <a:custGeom>
            <a:rect b="b" l="l" r="r" t="t"/>
            <a:pathLst>
              <a:path extrusionOk="0" h="10796" w="10796">
                <a:moveTo>
                  <a:pt x="1" y="1"/>
                </a:moveTo>
                <a:lnTo>
                  <a:pt x="1" y="10795"/>
                </a:lnTo>
                <a:lnTo>
                  <a:pt x="10795" y="10795"/>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6"/>
          <p:cNvSpPr/>
          <p:nvPr/>
        </p:nvSpPr>
        <p:spPr>
          <a:xfrm rot="10800000">
            <a:off x="4622997" y="3511663"/>
            <a:ext cx="141859" cy="141859"/>
          </a:xfrm>
          <a:custGeom>
            <a:rect b="b" l="l" r="r" t="t"/>
            <a:pathLst>
              <a:path extrusionOk="0" h="10796" w="10796">
                <a:moveTo>
                  <a:pt x="1" y="1"/>
                </a:moveTo>
                <a:lnTo>
                  <a:pt x="10795" y="10795"/>
                </a:lnTo>
                <a:lnTo>
                  <a:pt x="107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46"/>
          <p:cNvSpPr/>
          <p:nvPr/>
        </p:nvSpPr>
        <p:spPr>
          <a:xfrm rot="10800000">
            <a:off x="4377700" y="3511663"/>
            <a:ext cx="141807" cy="141859"/>
          </a:xfrm>
          <a:custGeom>
            <a:rect b="b" l="l" r="r" t="t"/>
            <a:pathLst>
              <a:path extrusionOk="0" h="10796" w="10792">
                <a:moveTo>
                  <a:pt x="0" y="1"/>
                </a:moveTo>
                <a:lnTo>
                  <a:pt x="0" y="10795"/>
                </a:lnTo>
                <a:lnTo>
                  <a:pt x="10792" y="10795"/>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46"/>
          <p:cNvSpPr/>
          <p:nvPr/>
        </p:nvSpPr>
        <p:spPr>
          <a:xfrm rot="10800000">
            <a:off x="4377700" y="3511663"/>
            <a:ext cx="141807" cy="141859"/>
          </a:xfrm>
          <a:custGeom>
            <a:rect b="b" l="l" r="r" t="t"/>
            <a:pathLst>
              <a:path extrusionOk="0" h="10796" w="10792">
                <a:moveTo>
                  <a:pt x="0" y="1"/>
                </a:moveTo>
                <a:lnTo>
                  <a:pt x="10792" y="10795"/>
                </a:lnTo>
                <a:lnTo>
                  <a:pt x="1079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46"/>
          <p:cNvSpPr/>
          <p:nvPr/>
        </p:nvSpPr>
        <p:spPr>
          <a:xfrm rot="10800000">
            <a:off x="4622997" y="3274670"/>
            <a:ext cx="141859" cy="141846"/>
          </a:xfrm>
          <a:custGeom>
            <a:rect b="b" l="l" r="r" t="t"/>
            <a:pathLst>
              <a:path extrusionOk="0" h="10795" w="10796">
                <a:moveTo>
                  <a:pt x="1" y="0"/>
                </a:moveTo>
                <a:lnTo>
                  <a:pt x="1" y="10794"/>
                </a:lnTo>
                <a:lnTo>
                  <a:pt x="10795" y="10794"/>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46"/>
          <p:cNvSpPr/>
          <p:nvPr/>
        </p:nvSpPr>
        <p:spPr>
          <a:xfrm rot="10800000">
            <a:off x="4622997" y="3274670"/>
            <a:ext cx="141859" cy="141846"/>
          </a:xfrm>
          <a:custGeom>
            <a:rect b="b" l="l" r="r" t="t"/>
            <a:pathLst>
              <a:path extrusionOk="0" h="10795" w="10796">
                <a:moveTo>
                  <a:pt x="1" y="0"/>
                </a:moveTo>
                <a:lnTo>
                  <a:pt x="10795" y="10794"/>
                </a:lnTo>
                <a:lnTo>
                  <a:pt x="1079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46"/>
          <p:cNvSpPr/>
          <p:nvPr/>
        </p:nvSpPr>
        <p:spPr>
          <a:xfrm rot="10800000">
            <a:off x="4622997" y="3037637"/>
            <a:ext cx="141859" cy="141859"/>
          </a:xfrm>
          <a:custGeom>
            <a:rect b="b" l="l" r="r" t="t"/>
            <a:pathLst>
              <a:path extrusionOk="0" h="10796" w="10796">
                <a:moveTo>
                  <a:pt x="1" y="1"/>
                </a:moveTo>
                <a:lnTo>
                  <a:pt x="1" y="10795"/>
                </a:lnTo>
                <a:lnTo>
                  <a:pt x="10795" y="10795"/>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46"/>
          <p:cNvSpPr/>
          <p:nvPr/>
        </p:nvSpPr>
        <p:spPr>
          <a:xfrm rot="10800000">
            <a:off x="4622997" y="3037637"/>
            <a:ext cx="141859" cy="141859"/>
          </a:xfrm>
          <a:custGeom>
            <a:rect b="b" l="l" r="r" t="t"/>
            <a:pathLst>
              <a:path extrusionOk="0" h="10796" w="10796">
                <a:moveTo>
                  <a:pt x="1" y="1"/>
                </a:moveTo>
                <a:lnTo>
                  <a:pt x="10795" y="10795"/>
                </a:lnTo>
                <a:lnTo>
                  <a:pt x="107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6"/>
          <p:cNvSpPr/>
          <p:nvPr/>
        </p:nvSpPr>
        <p:spPr>
          <a:xfrm rot="10800000">
            <a:off x="4377700" y="3037637"/>
            <a:ext cx="141807" cy="141859"/>
          </a:xfrm>
          <a:custGeom>
            <a:rect b="b" l="l" r="r" t="t"/>
            <a:pathLst>
              <a:path extrusionOk="0" h="10796" w="10792">
                <a:moveTo>
                  <a:pt x="0" y="1"/>
                </a:moveTo>
                <a:lnTo>
                  <a:pt x="0" y="10795"/>
                </a:lnTo>
                <a:lnTo>
                  <a:pt x="10792" y="10795"/>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46"/>
          <p:cNvSpPr/>
          <p:nvPr/>
        </p:nvSpPr>
        <p:spPr>
          <a:xfrm rot="10800000">
            <a:off x="4377700" y="3037637"/>
            <a:ext cx="141807" cy="141859"/>
          </a:xfrm>
          <a:custGeom>
            <a:rect b="b" l="l" r="r" t="t"/>
            <a:pathLst>
              <a:path extrusionOk="0" h="10796" w="10792">
                <a:moveTo>
                  <a:pt x="0" y="1"/>
                </a:moveTo>
                <a:lnTo>
                  <a:pt x="10792" y="10795"/>
                </a:lnTo>
                <a:lnTo>
                  <a:pt x="1079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6"/>
          <p:cNvSpPr/>
          <p:nvPr/>
        </p:nvSpPr>
        <p:spPr>
          <a:xfrm rot="10800000">
            <a:off x="4058897" y="2855359"/>
            <a:ext cx="122228" cy="122228"/>
          </a:xfrm>
          <a:custGeom>
            <a:rect b="b" l="l" r="r" t="t"/>
            <a:pathLst>
              <a:path extrusionOk="0" h="9302" w="9302">
                <a:moveTo>
                  <a:pt x="0" y="0"/>
                </a:moveTo>
                <a:lnTo>
                  <a:pt x="0" y="9302"/>
                </a:lnTo>
                <a:lnTo>
                  <a:pt x="9302" y="9302"/>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46"/>
          <p:cNvSpPr/>
          <p:nvPr/>
        </p:nvSpPr>
        <p:spPr>
          <a:xfrm rot="10800000">
            <a:off x="4058897" y="2855359"/>
            <a:ext cx="122228" cy="122228"/>
          </a:xfrm>
          <a:custGeom>
            <a:rect b="b" l="l" r="r" t="t"/>
            <a:pathLst>
              <a:path extrusionOk="0" h="9302" w="9302">
                <a:moveTo>
                  <a:pt x="0" y="0"/>
                </a:moveTo>
                <a:lnTo>
                  <a:pt x="9302" y="9302"/>
                </a:lnTo>
                <a:lnTo>
                  <a:pt x="93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46"/>
          <p:cNvSpPr/>
          <p:nvPr/>
        </p:nvSpPr>
        <p:spPr>
          <a:xfrm rot="10800000">
            <a:off x="4058897" y="2621283"/>
            <a:ext cx="122228" cy="122268"/>
          </a:xfrm>
          <a:custGeom>
            <a:rect b="b" l="l" r="r" t="t"/>
            <a:pathLst>
              <a:path extrusionOk="0" h="9305" w="9302">
                <a:moveTo>
                  <a:pt x="0" y="1"/>
                </a:moveTo>
                <a:lnTo>
                  <a:pt x="0" y="9305"/>
                </a:lnTo>
                <a:lnTo>
                  <a:pt x="9302" y="9305"/>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46"/>
          <p:cNvSpPr/>
          <p:nvPr/>
        </p:nvSpPr>
        <p:spPr>
          <a:xfrm rot="10800000">
            <a:off x="4058897" y="2621283"/>
            <a:ext cx="122228" cy="122268"/>
          </a:xfrm>
          <a:custGeom>
            <a:rect b="b" l="l" r="r" t="t"/>
            <a:pathLst>
              <a:path extrusionOk="0" h="9305" w="9302">
                <a:moveTo>
                  <a:pt x="0" y="1"/>
                </a:moveTo>
                <a:lnTo>
                  <a:pt x="9302" y="9305"/>
                </a:lnTo>
                <a:lnTo>
                  <a:pt x="93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46"/>
          <p:cNvSpPr/>
          <p:nvPr/>
        </p:nvSpPr>
        <p:spPr>
          <a:xfrm rot="10800000">
            <a:off x="3847422" y="2621283"/>
            <a:ext cx="122268" cy="122268"/>
          </a:xfrm>
          <a:custGeom>
            <a:rect b="b" l="l" r="r" t="t"/>
            <a:pathLst>
              <a:path extrusionOk="0" h="9305" w="9305">
                <a:moveTo>
                  <a:pt x="0" y="1"/>
                </a:moveTo>
                <a:lnTo>
                  <a:pt x="0" y="9305"/>
                </a:lnTo>
                <a:lnTo>
                  <a:pt x="9304" y="9305"/>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46"/>
          <p:cNvSpPr/>
          <p:nvPr/>
        </p:nvSpPr>
        <p:spPr>
          <a:xfrm rot="10800000">
            <a:off x="3847422" y="2621283"/>
            <a:ext cx="122268" cy="122268"/>
          </a:xfrm>
          <a:custGeom>
            <a:rect b="b" l="l" r="r" t="t"/>
            <a:pathLst>
              <a:path extrusionOk="0" h="9305" w="9305">
                <a:moveTo>
                  <a:pt x="0" y="1"/>
                </a:moveTo>
                <a:lnTo>
                  <a:pt x="9304" y="9305"/>
                </a:lnTo>
                <a:lnTo>
                  <a:pt x="930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6"/>
          <p:cNvSpPr/>
          <p:nvPr/>
        </p:nvSpPr>
        <p:spPr>
          <a:xfrm rot="10800000">
            <a:off x="4058897" y="2387247"/>
            <a:ext cx="122228" cy="122268"/>
          </a:xfrm>
          <a:custGeom>
            <a:rect b="b" l="l" r="r" t="t"/>
            <a:pathLst>
              <a:path extrusionOk="0" h="9305" w="9302">
                <a:moveTo>
                  <a:pt x="0" y="1"/>
                </a:moveTo>
                <a:lnTo>
                  <a:pt x="0" y="9305"/>
                </a:lnTo>
                <a:lnTo>
                  <a:pt x="9302" y="9305"/>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6"/>
          <p:cNvSpPr/>
          <p:nvPr/>
        </p:nvSpPr>
        <p:spPr>
          <a:xfrm rot="10800000">
            <a:off x="4058897" y="2387247"/>
            <a:ext cx="122228" cy="122268"/>
          </a:xfrm>
          <a:custGeom>
            <a:rect b="b" l="l" r="r" t="t"/>
            <a:pathLst>
              <a:path extrusionOk="0" h="9305" w="9302">
                <a:moveTo>
                  <a:pt x="0" y="1"/>
                </a:moveTo>
                <a:lnTo>
                  <a:pt x="9302" y="9305"/>
                </a:lnTo>
                <a:lnTo>
                  <a:pt x="93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6"/>
          <p:cNvSpPr/>
          <p:nvPr/>
        </p:nvSpPr>
        <p:spPr>
          <a:xfrm rot="10800000">
            <a:off x="3847422" y="2387247"/>
            <a:ext cx="122268" cy="122268"/>
          </a:xfrm>
          <a:custGeom>
            <a:rect b="b" l="l" r="r" t="t"/>
            <a:pathLst>
              <a:path extrusionOk="0" h="9305" w="9305">
                <a:moveTo>
                  <a:pt x="0" y="1"/>
                </a:moveTo>
                <a:lnTo>
                  <a:pt x="0" y="9305"/>
                </a:lnTo>
                <a:lnTo>
                  <a:pt x="9304" y="9305"/>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6"/>
          <p:cNvSpPr/>
          <p:nvPr/>
        </p:nvSpPr>
        <p:spPr>
          <a:xfrm rot="10800000">
            <a:off x="3847422" y="2387247"/>
            <a:ext cx="122268" cy="122268"/>
          </a:xfrm>
          <a:custGeom>
            <a:rect b="b" l="l" r="r" t="t"/>
            <a:pathLst>
              <a:path extrusionOk="0" h="9305" w="9305">
                <a:moveTo>
                  <a:pt x="0" y="1"/>
                </a:moveTo>
                <a:lnTo>
                  <a:pt x="9304" y="9305"/>
                </a:lnTo>
                <a:lnTo>
                  <a:pt x="930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6"/>
          <p:cNvSpPr/>
          <p:nvPr/>
        </p:nvSpPr>
        <p:spPr>
          <a:xfrm rot="10800000">
            <a:off x="4058897" y="2153171"/>
            <a:ext cx="122228" cy="122268"/>
          </a:xfrm>
          <a:custGeom>
            <a:rect b="b" l="l" r="r" t="t"/>
            <a:pathLst>
              <a:path extrusionOk="0" h="9305" w="9302">
                <a:moveTo>
                  <a:pt x="0" y="1"/>
                </a:moveTo>
                <a:lnTo>
                  <a:pt x="0" y="9305"/>
                </a:lnTo>
                <a:lnTo>
                  <a:pt x="9302" y="9305"/>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6"/>
          <p:cNvSpPr/>
          <p:nvPr/>
        </p:nvSpPr>
        <p:spPr>
          <a:xfrm rot="10800000">
            <a:off x="4058897" y="2153171"/>
            <a:ext cx="122228" cy="122268"/>
          </a:xfrm>
          <a:custGeom>
            <a:rect b="b" l="l" r="r" t="t"/>
            <a:pathLst>
              <a:path extrusionOk="0" h="9305" w="9302">
                <a:moveTo>
                  <a:pt x="0" y="1"/>
                </a:moveTo>
                <a:lnTo>
                  <a:pt x="9302" y="9305"/>
                </a:lnTo>
                <a:lnTo>
                  <a:pt x="93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6"/>
          <p:cNvSpPr/>
          <p:nvPr/>
        </p:nvSpPr>
        <p:spPr>
          <a:xfrm rot="10800000">
            <a:off x="3847422" y="2153171"/>
            <a:ext cx="122268" cy="122268"/>
          </a:xfrm>
          <a:custGeom>
            <a:rect b="b" l="l" r="r" t="t"/>
            <a:pathLst>
              <a:path extrusionOk="0" h="9305" w="9305">
                <a:moveTo>
                  <a:pt x="0" y="1"/>
                </a:moveTo>
                <a:lnTo>
                  <a:pt x="0" y="9305"/>
                </a:lnTo>
                <a:lnTo>
                  <a:pt x="9304" y="9305"/>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6"/>
          <p:cNvSpPr/>
          <p:nvPr/>
        </p:nvSpPr>
        <p:spPr>
          <a:xfrm rot="10800000">
            <a:off x="3847422" y="2153171"/>
            <a:ext cx="122268" cy="122268"/>
          </a:xfrm>
          <a:custGeom>
            <a:rect b="b" l="l" r="r" t="t"/>
            <a:pathLst>
              <a:path extrusionOk="0" h="9305" w="9305">
                <a:moveTo>
                  <a:pt x="0" y="1"/>
                </a:moveTo>
                <a:lnTo>
                  <a:pt x="9304" y="9305"/>
                </a:lnTo>
                <a:lnTo>
                  <a:pt x="930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6"/>
          <p:cNvSpPr/>
          <p:nvPr/>
        </p:nvSpPr>
        <p:spPr>
          <a:xfrm rot="10800000">
            <a:off x="4058897" y="1919134"/>
            <a:ext cx="122228" cy="122268"/>
          </a:xfrm>
          <a:custGeom>
            <a:rect b="b" l="l" r="r" t="t"/>
            <a:pathLst>
              <a:path extrusionOk="0" h="9305" w="9302">
                <a:moveTo>
                  <a:pt x="0" y="1"/>
                </a:moveTo>
                <a:lnTo>
                  <a:pt x="0" y="9305"/>
                </a:lnTo>
                <a:lnTo>
                  <a:pt x="9302" y="9305"/>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6"/>
          <p:cNvSpPr/>
          <p:nvPr/>
        </p:nvSpPr>
        <p:spPr>
          <a:xfrm rot="10800000">
            <a:off x="4058897" y="1919134"/>
            <a:ext cx="122228" cy="122268"/>
          </a:xfrm>
          <a:custGeom>
            <a:rect b="b" l="l" r="r" t="t"/>
            <a:pathLst>
              <a:path extrusionOk="0" h="9305" w="9302">
                <a:moveTo>
                  <a:pt x="0" y="1"/>
                </a:moveTo>
                <a:lnTo>
                  <a:pt x="9302" y="9305"/>
                </a:lnTo>
                <a:lnTo>
                  <a:pt x="93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6"/>
          <p:cNvSpPr/>
          <p:nvPr/>
        </p:nvSpPr>
        <p:spPr>
          <a:xfrm rot="10800000">
            <a:off x="3847422" y="1919134"/>
            <a:ext cx="122268" cy="122268"/>
          </a:xfrm>
          <a:custGeom>
            <a:rect b="b" l="l" r="r" t="t"/>
            <a:pathLst>
              <a:path extrusionOk="0" h="9305" w="9305">
                <a:moveTo>
                  <a:pt x="0" y="1"/>
                </a:moveTo>
                <a:lnTo>
                  <a:pt x="0" y="9305"/>
                </a:lnTo>
                <a:lnTo>
                  <a:pt x="9304" y="9305"/>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6"/>
          <p:cNvSpPr/>
          <p:nvPr/>
        </p:nvSpPr>
        <p:spPr>
          <a:xfrm rot="10800000">
            <a:off x="3847422" y="1919134"/>
            <a:ext cx="122268" cy="122268"/>
          </a:xfrm>
          <a:custGeom>
            <a:rect b="b" l="l" r="r" t="t"/>
            <a:pathLst>
              <a:path extrusionOk="0" h="9305" w="9305">
                <a:moveTo>
                  <a:pt x="0" y="1"/>
                </a:moveTo>
                <a:lnTo>
                  <a:pt x="9304" y="9305"/>
                </a:lnTo>
                <a:lnTo>
                  <a:pt x="930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6"/>
          <p:cNvSpPr/>
          <p:nvPr/>
        </p:nvSpPr>
        <p:spPr>
          <a:xfrm rot="10800000">
            <a:off x="4058897" y="1685084"/>
            <a:ext cx="122228" cy="122241"/>
          </a:xfrm>
          <a:custGeom>
            <a:rect b="b" l="l" r="r" t="t"/>
            <a:pathLst>
              <a:path extrusionOk="0" h="9303" w="9302">
                <a:moveTo>
                  <a:pt x="0" y="1"/>
                </a:moveTo>
                <a:lnTo>
                  <a:pt x="0" y="9302"/>
                </a:lnTo>
                <a:lnTo>
                  <a:pt x="9302" y="9302"/>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6"/>
          <p:cNvSpPr/>
          <p:nvPr/>
        </p:nvSpPr>
        <p:spPr>
          <a:xfrm rot="10800000">
            <a:off x="4058897" y="1685084"/>
            <a:ext cx="122228" cy="122241"/>
          </a:xfrm>
          <a:custGeom>
            <a:rect b="b" l="l" r="r" t="t"/>
            <a:pathLst>
              <a:path extrusionOk="0" h="9303" w="9302">
                <a:moveTo>
                  <a:pt x="0" y="1"/>
                </a:moveTo>
                <a:lnTo>
                  <a:pt x="9302" y="9302"/>
                </a:lnTo>
                <a:lnTo>
                  <a:pt x="93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6"/>
          <p:cNvSpPr/>
          <p:nvPr/>
        </p:nvSpPr>
        <p:spPr>
          <a:xfrm rot="10800000">
            <a:off x="3847422" y="1685084"/>
            <a:ext cx="122268" cy="122241"/>
          </a:xfrm>
          <a:custGeom>
            <a:rect b="b" l="l" r="r" t="t"/>
            <a:pathLst>
              <a:path extrusionOk="0" h="9303" w="9305">
                <a:moveTo>
                  <a:pt x="0" y="1"/>
                </a:moveTo>
                <a:lnTo>
                  <a:pt x="0" y="9302"/>
                </a:lnTo>
                <a:lnTo>
                  <a:pt x="9304" y="9302"/>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6"/>
          <p:cNvSpPr/>
          <p:nvPr/>
        </p:nvSpPr>
        <p:spPr>
          <a:xfrm rot="10800000">
            <a:off x="3847422" y="1685084"/>
            <a:ext cx="122268" cy="122241"/>
          </a:xfrm>
          <a:custGeom>
            <a:rect b="b" l="l" r="r" t="t"/>
            <a:pathLst>
              <a:path extrusionOk="0" h="9303" w="9305">
                <a:moveTo>
                  <a:pt x="0" y="1"/>
                </a:moveTo>
                <a:lnTo>
                  <a:pt x="9304" y="9302"/>
                </a:lnTo>
                <a:lnTo>
                  <a:pt x="930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6"/>
          <p:cNvSpPr/>
          <p:nvPr/>
        </p:nvSpPr>
        <p:spPr>
          <a:xfrm rot="10800000">
            <a:off x="3549118" y="2261063"/>
            <a:ext cx="122268" cy="122268"/>
          </a:xfrm>
          <a:custGeom>
            <a:rect b="b" l="l" r="r" t="t"/>
            <a:pathLst>
              <a:path extrusionOk="0" h="9305" w="9305">
                <a:moveTo>
                  <a:pt x="1" y="1"/>
                </a:moveTo>
                <a:lnTo>
                  <a:pt x="1" y="9305"/>
                </a:lnTo>
                <a:lnTo>
                  <a:pt x="9305" y="9305"/>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6"/>
          <p:cNvSpPr/>
          <p:nvPr/>
        </p:nvSpPr>
        <p:spPr>
          <a:xfrm rot="10800000">
            <a:off x="3549118" y="2261063"/>
            <a:ext cx="122268" cy="122268"/>
          </a:xfrm>
          <a:custGeom>
            <a:rect b="b" l="l" r="r" t="t"/>
            <a:pathLst>
              <a:path extrusionOk="0" h="9305" w="9305">
                <a:moveTo>
                  <a:pt x="1" y="1"/>
                </a:moveTo>
                <a:lnTo>
                  <a:pt x="9305" y="9305"/>
                </a:lnTo>
                <a:lnTo>
                  <a:pt x="93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6"/>
          <p:cNvSpPr/>
          <p:nvPr/>
        </p:nvSpPr>
        <p:spPr>
          <a:xfrm rot="10800000">
            <a:off x="3337682" y="2261063"/>
            <a:ext cx="122268" cy="122268"/>
          </a:xfrm>
          <a:custGeom>
            <a:rect b="b" l="l" r="r" t="t"/>
            <a:pathLst>
              <a:path extrusionOk="0" h="9305" w="9305">
                <a:moveTo>
                  <a:pt x="1" y="1"/>
                </a:moveTo>
                <a:lnTo>
                  <a:pt x="1" y="9305"/>
                </a:lnTo>
                <a:lnTo>
                  <a:pt x="9305" y="9305"/>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6"/>
          <p:cNvSpPr/>
          <p:nvPr/>
        </p:nvSpPr>
        <p:spPr>
          <a:xfrm rot="10800000">
            <a:off x="3337682" y="2261063"/>
            <a:ext cx="122268" cy="122268"/>
          </a:xfrm>
          <a:custGeom>
            <a:rect b="b" l="l" r="r" t="t"/>
            <a:pathLst>
              <a:path extrusionOk="0" h="9305" w="9305">
                <a:moveTo>
                  <a:pt x="1" y="1"/>
                </a:moveTo>
                <a:lnTo>
                  <a:pt x="9305" y="9305"/>
                </a:lnTo>
                <a:lnTo>
                  <a:pt x="93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6"/>
          <p:cNvSpPr/>
          <p:nvPr/>
        </p:nvSpPr>
        <p:spPr>
          <a:xfrm rot="10800000">
            <a:off x="3549118" y="2027013"/>
            <a:ext cx="122268" cy="122241"/>
          </a:xfrm>
          <a:custGeom>
            <a:rect b="b" l="l" r="r" t="t"/>
            <a:pathLst>
              <a:path extrusionOk="0" h="9303" w="9305">
                <a:moveTo>
                  <a:pt x="1" y="1"/>
                </a:moveTo>
                <a:lnTo>
                  <a:pt x="1" y="9302"/>
                </a:lnTo>
                <a:lnTo>
                  <a:pt x="9305" y="9302"/>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6"/>
          <p:cNvSpPr/>
          <p:nvPr/>
        </p:nvSpPr>
        <p:spPr>
          <a:xfrm rot="10800000">
            <a:off x="3549118" y="2027013"/>
            <a:ext cx="122268" cy="122241"/>
          </a:xfrm>
          <a:custGeom>
            <a:rect b="b" l="l" r="r" t="t"/>
            <a:pathLst>
              <a:path extrusionOk="0" h="9303" w="9305">
                <a:moveTo>
                  <a:pt x="1" y="1"/>
                </a:moveTo>
                <a:lnTo>
                  <a:pt x="9305" y="9302"/>
                </a:lnTo>
                <a:lnTo>
                  <a:pt x="93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6"/>
          <p:cNvSpPr/>
          <p:nvPr/>
        </p:nvSpPr>
        <p:spPr>
          <a:xfrm rot="10800000">
            <a:off x="3337682" y="2027013"/>
            <a:ext cx="122268" cy="122241"/>
          </a:xfrm>
          <a:custGeom>
            <a:rect b="b" l="l" r="r" t="t"/>
            <a:pathLst>
              <a:path extrusionOk="0" h="9303" w="9305">
                <a:moveTo>
                  <a:pt x="1" y="1"/>
                </a:moveTo>
                <a:lnTo>
                  <a:pt x="1" y="9302"/>
                </a:lnTo>
                <a:lnTo>
                  <a:pt x="9305" y="9302"/>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6"/>
          <p:cNvSpPr/>
          <p:nvPr/>
        </p:nvSpPr>
        <p:spPr>
          <a:xfrm rot="10800000">
            <a:off x="3337682" y="2027013"/>
            <a:ext cx="122268" cy="122241"/>
          </a:xfrm>
          <a:custGeom>
            <a:rect b="b" l="l" r="r" t="t"/>
            <a:pathLst>
              <a:path extrusionOk="0" h="9303" w="9305">
                <a:moveTo>
                  <a:pt x="1" y="1"/>
                </a:moveTo>
                <a:lnTo>
                  <a:pt x="9305" y="9302"/>
                </a:lnTo>
                <a:lnTo>
                  <a:pt x="93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6"/>
          <p:cNvSpPr/>
          <p:nvPr/>
        </p:nvSpPr>
        <p:spPr>
          <a:xfrm rot="10800000">
            <a:off x="3549118" y="1792951"/>
            <a:ext cx="122268" cy="122255"/>
          </a:xfrm>
          <a:custGeom>
            <a:rect b="b" l="l" r="r" t="t"/>
            <a:pathLst>
              <a:path extrusionOk="0" h="9304" w="9305">
                <a:moveTo>
                  <a:pt x="1" y="0"/>
                </a:moveTo>
                <a:lnTo>
                  <a:pt x="1" y="9304"/>
                </a:lnTo>
                <a:lnTo>
                  <a:pt x="9305" y="9304"/>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6"/>
          <p:cNvSpPr/>
          <p:nvPr/>
        </p:nvSpPr>
        <p:spPr>
          <a:xfrm rot="10800000">
            <a:off x="3549118" y="1792951"/>
            <a:ext cx="122268" cy="122255"/>
          </a:xfrm>
          <a:custGeom>
            <a:rect b="b" l="l" r="r" t="t"/>
            <a:pathLst>
              <a:path extrusionOk="0" h="9304" w="9305">
                <a:moveTo>
                  <a:pt x="1" y="0"/>
                </a:moveTo>
                <a:lnTo>
                  <a:pt x="9305" y="9304"/>
                </a:lnTo>
                <a:lnTo>
                  <a:pt x="93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6"/>
          <p:cNvSpPr/>
          <p:nvPr/>
        </p:nvSpPr>
        <p:spPr>
          <a:xfrm rot="10800000">
            <a:off x="3337682" y="1792951"/>
            <a:ext cx="122268" cy="122255"/>
          </a:xfrm>
          <a:custGeom>
            <a:rect b="b" l="l" r="r" t="t"/>
            <a:pathLst>
              <a:path extrusionOk="0" h="9304" w="9305">
                <a:moveTo>
                  <a:pt x="1" y="0"/>
                </a:moveTo>
                <a:lnTo>
                  <a:pt x="1" y="9304"/>
                </a:lnTo>
                <a:lnTo>
                  <a:pt x="9305" y="9304"/>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6"/>
          <p:cNvSpPr/>
          <p:nvPr/>
        </p:nvSpPr>
        <p:spPr>
          <a:xfrm rot="10800000">
            <a:off x="3337682" y="1792951"/>
            <a:ext cx="122268" cy="122255"/>
          </a:xfrm>
          <a:custGeom>
            <a:rect b="b" l="l" r="r" t="t"/>
            <a:pathLst>
              <a:path extrusionOk="0" h="9304" w="9305">
                <a:moveTo>
                  <a:pt x="1" y="0"/>
                </a:moveTo>
                <a:lnTo>
                  <a:pt x="9305" y="9304"/>
                </a:lnTo>
                <a:lnTo>
                  <a:pt x="93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6"/>
          <p:cNvSpPr/>
          <p:nvPr/>
        </p:nvSpPr>
        <p:spPr>
          <a:xfrm rot="10800000">
            <a:off x="3549118" y="1558901"/>
            <a:ext cx="122268" cy="122268"/>
          </a:xfrm>
          <a:custGeom>
            <a:rect b="b" l="l" r="r" t="t"/>
            <a:pathLst>
              <a:path extrusionOk="0" h="9305" w="9305">
                <a:moveTo>
                  <a:pt x="1" y="0"/>
                </a:moveTo>
                <a:lnTo>
                  <a:pt x="1" y="9304"/>
                </a:lnTo>
                <a:lnTo>
                  <a:pt x="9305" y="9304"/>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6"/>
          <p:cNvSpPr/>
          <p:nvPr/>
        </p:nvSpPr>
        <p:spPr>
          <a:xfrm rot="10800000">
            <a:off x="3549118" y="1558901"/>
            <a:ext cx="122268" cy="122268"/>
          </a:xfrm>
          <a:custGeom>
            <a:rect b="b" l="l" r="r" t="t"/>
            <a:pathLst>
              <a:path extrusionOk="0" h="9305" w="9305">
                <a:moveTo>
                  <a:pt x="1" y="0"/>
                </a:moveTo>
                <a:lnTo>
                  <a:pt x="9305" y="9304"/>
                </a:lnTo>
                <a:lnTo>
                  <a:pt x="93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6"/>
          <p:cNvSpPr/>
          <p:nvPr/>
        </p:nvSpPr>
        <p:spPr>
          <a:xfrm rot="10800000">
            <a:off x="3337682" y="1558901"/>
            <a:ext cx="122268" cy="122268"/>
          </a:xfrm>
          <a:custGeom>
            <a:rect b="b" l="l" r="r" t="t"/>
            <a:pathLst>
              <a:path extrusionOk="0" h="9305" w="9305">
                <a:moveTo>
                  <a:pt x="1" y="0"/>
                </a:moveTo>
                <a:lnTo>
                  <a:pt x="1" y="9304"/>
                </a:lnTo>
                <a:lnTo>
                  <a:pt x="9305" y="9304"/>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6"/>
          <p:cNvSpPr/>
          <p:nvPr/>
        </p:nvSpPr>
        <p:spPr>
          <a:xfrm rot="10800000">
            <a:off x="3337682" y="1558901"/>
            <a:ext cx="122268" cy="122268"/>
          </a:xfrm>
          <a:custGeom>
            <a:rect b="b" l="l" r="r" t="t"/>
            <a:pathLst>
              <a:path extrusionOk="0" h="9305" w="9305">
                <a:moveTo>
                  <a:pt x="1" y="0"/>
                </a:moveTo>
                <a:lnTo>
                  <a:pt x="9305" y="9304"/>
                </a:lnTo>
                <a:lnTo>
                  <a:pt x="93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6"/>
          <p:cNvSpPr/>
          <p:nvPr/>
        </p:nvSpPr>
        <p:spPr>
          <a:xfrm rot="10800000">
            <a:off x="5177269" y="2855359"/>
            <a:ext cx="122268" cy="122228"/>
          </a:xfrm>
          <a:custGeom>
            <a:rect b="b" l="l" r="r" t="t"/>
            <a:pathLst>
              <a:path extrusionOk="0" h="9302" w="9305">
                <a:moveTo>
                  <a:pt x="0" y="0"/>
                </a:moveTo>
                <a:lnTo>
                  <a:pt x="0" y="9302"/>
                </a:lnTo>
                <a:lnTo>
                  <a:pt x="9304" y="9302"/>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6"/>
          <p:cNvSpPr/>
          <p:nvPr/>
        </p:nvSpPr>
        <p:spPr>
          <a:xfrm rot="10800000">
            <a:off x="5177269" y="2855359"/>
            <a:ext cx="122268" cy="122228"/>
          </a:xfrm>
          <a:custGeom>
            <a:rect b="b" l="l" r="r" t="t"/>
            <a:pathLst>
              <a:path extrusionOk="0" h="9302" w="9305">
                <a:moveTo>
                  <a:pt x="0" y="0"/>
                </a:moveTo>
                <a:lnTo>
                  <a:pt x="9304" y="9302"/>
                </a:lnTo>
                <a:lnTo>
                  <a:pt x="930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6"/>
          <p:cNvSpPr/>
          <p:nvPr/>
        </p:nvSpPr>
        <p:spPr>
          <a:xfrm rot="10800000">
            <a:off x="4965833" y="2855359"/>
            <a:ext cx="122241" cy="122228"/>
          </a:xfrm>
          <a:custGeom>
            <a:rect b="b" l="l" r="r" t="t"/>
            <a:pathLst>
              <a:path extrusionOk="0" h="9302" w="9303">
                <a:moveTo>
                  <a:pt x="1" y="0"/>
                </a:moveTo>
                <a:lnTo>
                  <a:pt x="1" y="9302"/>
                </a:lnTo>
                <a:lnTo>
                  <a:pt x="9302" y="9302"/>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6"/>
          <p:cNvSpPr/>
          <p:nvPr/>
        </p:nvSpPr>
        <p:spPr>
          <a:xfrm rot="10800000">
            <a:off x="4965833" y="2855359"/>
            <a:ext cx="122241" cy="122228"/>
          </a:xfrm>
          <a:custGeom>
            <a:rect b="b" l="l" r="r" t="t"/>
            <a:pathLst>
              <a:path extrusionOk="0" h="9302" w="9303">
                <a:moveTo>
                  <a:pt x="1" y="0"/>
                </a:moveTo>
                <a:lnTo>
                  <a:pt x="9302" y="9302"/>
                </a:lnTo>
                <a:lnTo>
                  <a:pt x="93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6"/>
          <p:cNvSpPr/>
          <p:nvPr/>
        </p:nvSpPr>
        <p:spPr>
          <a:xfrm rot="10800000">
            <a:off x="5177269" y="2621283"/>
            <a:ext cx="122268" cy="122268"/>
          </a:xfrm>
          <a:custGeom>
            <a:rect b="b" l="l" r="r" t="t"/>
            <a:pathLst>
              <a:path extrusionOk="0" h="9305" w="9305">
                <a:moveTo>
                  <a:pt x="0" y="1"/>
                </a:moveTo>
                <a:lnTo>
                  <a:pt x="0" y="9305"/>
                </a:lnTo>
                <a:lnTo>
                  <a:pt x="9304" y="9305"/>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6"/>
          <p:cNvSpPr/>
          <p:nvPr/>
        </p:nvSpPr>
        <p:spPr>
          <a:xfrm rot="10800000">
            <a:off x="5177269" y="2621283"/>
            <a:ext cx="122268" cy="122268"/>
          </a:xfrm>
          <a:custGeom>
            <a:rect b="b" l="l" r="r" t="t"/>
            <a:pathLst>
              <a:path extrusionOk="0" h="9305" w="9305">
                <a:moveTo>
                  <a:pt x="0" y="1"/>
                </a:moveTo>
                <a:lnTo>
                  <a:pt x="9304" y="9305"/>
                </a:lnTo>
                <a:lnTo>
                  <a:pt x="930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6"/>
          <p:cNvSpPr/>
          <p:nvPr/>
        </p:nvSpPr>
        <p:spPr>
          <a:xfrm rot="10800000">
            <a:off x="4965833" y="2621283"/>
            <a:ext cx="122241" cy="122268"/>
          </a:xfrm>
          <a:custGeom>
            <a:rect b="b" l="l" r="r" t="t"/>
            <a:pathLst>
              <a:path extrusionOk="0" h="9305" w="9303">
                <a:moveTo>
                  <a:pt x="1" y="1"/>
                </a:moveTo>
                <a:lnTo>
                  <a:pt x="1" y="9305"/>
                </a:lnTo>
                <a:lnTo>
                  <a:pt x="9302" y="9305"/>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6"/>
          <p:cNvSpPr/>
          <p:nvPr/>
        </p:nvSpPr>
        <p:spPr>
          <a:xfrm rot="10800000">
            <a:off x="4965833" y="2621283"/>
            <a:ext cx="122241" cy="122268"/>
          </a:xfrm>
          <a:custGeom>
            <a:rect b="b" l="l" r="r" t="t"/>
            <a:pathLst>
              <a:path extrusionOk="0" h="9305" w="9303">
                <a:moveTo>
                  <a:pt x="1" y="1"/>
                </a:moveTo>
                <a:lnTo>
                  <a:pt x="9302" y="9305"/>
                </a:lnTo>
                <a:lnTo>
                  <a:pt x="93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6"/>
          <p:cNvSpPr/>
          <p:nvPr/>
        </p:nvSpPr>
        <p:spPr>
          <a:xfrm rot="10800000">
            <a:off x="5177269" y="2387247"/>
            <a:ext cx="122268" cy="122268"/>
          </a:xfrm>
          <a:custGeom>
            <a:rect b="b" l="l" r="r" t="t"/>
            <a:pathLst>
              <a:path extrusionOk="0" h="9305" w="9305">
                <a:moveTo>
                  <a:pt x="0" y="1"/>
                </a:moveTo>
                <a:lnTo>
                  <a:pt x="0" y="9305"/>
                </a:lnTo>
                <a:lnTo>
                  <a:pt x="9304" y="9305"/>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6"/>
          <p:cNvSpPr/>
          <p:nvPr/>
        </p:nvSpPr>
        <p:spPr>
          <a:xfrm rot="10800000">
            <a:off x="5177269" y="2387247"/>
            <a:ext cx="122268" cy="122268"/>
          </a:xfrm>
          <a:custGeom>
            <a:rect b="b" l="l" r="r" t="t"/>
            <a:pathLst>
              <a:path extrusionOk="0" h="9305" w="9305">
                <a:moveTo>
                  <a:pt x="0" y="1"/>
                </a:moveTo>
                <a:lnTo>
                  <a:pt x="9304" y="9305"/>
                </a:lnTo>
                <a:lnTo>
                  <a:pt x="930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6"/>
          <p:cNvSpPr/>
          <p:nvPr/>
        </p:nvSpPr>
        <p:spPr>
          <a:xfrm rot="10800000">
            <a:off x="4965833" y="2387247"/>
            <a:ext cx="122241" cy="122268"/>
          </a:xfrm>
          <a:custGeom>
            <a:rect b="b" l="l" r="r" t="t"/>
            <a:pathLst>
              <a:path extrusionOk="0" h="9305" w="9303">
                <a:moveTo>
                  <a:pt x="1" y="1"/>
                </a:moveTo>
                <a:lnTo>
                  <a:pt x="1" y="9305"/>
                </a:lnTo>
                <a:lnTo>
                  <a:pt x="9302" y="9305"/>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6"/>
          <p:cNvSpPr/>
          <p:nvPr/>
        </p:nvSpPr>
        <p:spPr>
          <a:xfrm rot="10800000">
            <a:off x="4965833" y="2387247"/>
            <a:ext cx="122241" cy="122268"/>
          </a:xfrm>
          <a:custGeom>
            <a:rect b="b" l="l" r="r" t="t"/>
            <a:pathLst>
              <a:path extrusionOk="0" h="9305" w="9303">
                <a:moveTo>
                  <a:pt x="1" y="1"/>
                </a:moveTo>
                <a:lnTo>
                  <a:pt x="9302" y="9305"/>
                </a:lnTo>
                <a:lnTo>
                  <a:pt x="93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6"/>
          <p:cNvSpPr/>
          <p:nvPr/>
        </p:nvSpPr>
        <p:spPr>
          <a:xfrm rot="10800000">
            <a:off x="5177269" y="2153171"/>
            <a:ext cx="122268" cy="122268"/>
          </a:xfrm>
          <a:custGeom>
            <a:rect b="b" l="l" r="r" t="t"/>
            <a:pathLst>
              <a:path extrusionOk="0" h="9305" w="9305">
                <a:moveTo>
                  <a:pt x="0" y="1"/>
                </a:moveTo>
                <a:lnTo>
                  <a:pt x="0" y="9305"/>
                </a:lnTo>
                <a:lnTo>
                  <a:pt x="9304" y="9305"/>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6"/>
          <p:cNvSpPr/>
          <p:nvPr/>
        </p:nvSpPr>
        <p:spPr>
          <a:xfrm rot="10800000">
            <a:off x="5177269" y="2153171"/>
            <a:ext cx="122268" cy="122268"/>
          </a:xfrm>
          <a:custGeom>
            <a:rect b="b" l="l" r="r" t="t"/>
            <a:pathLst>
              <a:path extrusionOk="0" h="9305" w="9305">
                <a:moveTo>
                  <a:pt x="0" y="1"/>
                </a:moveTo>
                <a:lnTo>
                  <a:pt x="9304" y="9305"/>
                </a:lnTo>
                <a:lnTo>
                  <a:pt x="930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46"/>
          <p:cNvSpPr/>
          <p:nvPr/>
        </p:nvSpPr>
        <p:spPr>
          <a:xfrm rot="10800000">
            <a:off x="4965833" y="2153171"/>
            <a:ext cx="122241" cy="122268"/>
          </a:xfrm>
          <a:custGeom>
            <a:rect b="b" l="l" r="r" t="t"/>
            <a:pathLst>
              <a:path extrusionOk="0" h="9305" w="9303">
                <a:moveTo>
                  <a:pt x="1" y="1"/>
                </a:moveTo>
                <a:lnTo>
                  <a:pt x="1" y="9305"/>
                </a:lnTo>
                <a:lnTo>
                  <a:pt x="9302" y="9305"/>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46"/>
          <p:cNvSpPr/>
          <p:nvPr/>
        </p:nvSpPr>
        <p:spPr>
          <a:xfrm rot="10800000">
            <a:off x="4965833" y="2153171"/>
            <a:ext cx="122241" cy="122268"/>
          </a:xfrm>
          <a:custGeom>
            <a:rect b="b" l="l" r="r" t="t"/>
            <a:pathLst>
              <a:path extrusionOk="0" h="9305" w="9303">
                <a:moveTo>
                  <a:pt x="1" y="1"/>
                </a:moveTo>
                <a:lnTo>
                  <a:pt x="9302" y="9305"/>
                </a:lnTo>
                <a:lnTo>
                  <a:pt x="93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6"/>
          <p:cNvSpPr/>
          <p:nvPr/>
        </p:nvSpPr>
        <p:spPr>
          <a:xfrm rot="10800000">
            <a:off x="5177269" y="1919134"/>
            <a:ext cx="122268" cy="122268"/>
          </a:xfrm>
          <a:custGeom>
            <a:rect b="b" l="l" r="r" t="t"/>
            <a:pathLst>
              <a:path extrusionOk="0" h="9305" w="9305">
                <a:moveTo>
                  <a:pt x="0" y="1"/>
                </a:moveTo>
                <a:lnTo>
                  <a:pt x="0" y="9305"/>
                </a:lnTo>
                <a:lnTo>
                  <a:pt x="9304" y="9305"/>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46"/>
          <p:cNvSpPr/>
          <p:nvPr/>
        </p:nvSpPr>
        <p:spPr>
          <a:xfrm rot="10800000">
            <a:off x="5177269" y="1919134"/>
            <a:ext cx="122268" cy="122268"/>
          </a:xfrm>
          <a:custGeom>
            <a:rect b="b" l="l" r="r" t="t"/>
            <a:pathLst>
              <a:path extrusionOk="0" h="9305" w="9305">
                <a:moveTo>
                  <a:pt x="0" y="1"/>
                </a:moveTo>
                <a:lnTo>
                  <a:pt x="9304" y="9305"/>
                </a:lnTo>
                <a:lnTo>
                  <a:pt x="930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6"/>
          <p:cNvSpPr/>
          <p:nvPr/>
        </p:nvSpPr>
        <p:spPr>
          <a:xfrm rot="10800000">
            <a:off x="4965833" y="1919134"/>
            <a:ext cx="122241" cy="122268"/>
          </a:xfrm>
          <a:custGeom>
            <a:rect b="b" l="l" r="r" t="t"/>
            <a:pathLst>
              <a:path extrusionOk="0" h="9305" w="9303">
                <a:moveTo>
                  <a:pt x="1" y="1"/>
                </a:moveTo>
                <a:lnTo>
                  <a:pt x="1" y="9305"/>
                </a:lnTo>
                <a:lnTo>
                  <a:pt x="9302" y="9305"/>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6"/>
          <p:cNvSpPr/>
          <p:nvPr/>
        </p:nvSpPr>
        <p:spPr>
          <a:xfrm rot="10800000">
            <a:off x="4965833" y="1919134"/>
            <a:ext cx="122241" cy="122268"/>
          </a:xfrm>
          <a:custGeom>
            <a:rect b="b" l="l" r="r" t="t"/>
            <a:pathLst>
              <a:path extrusionOk="0" h="9305" w="9303">
                <a:moveTo>
                  <a:pt x="1" y="1"/>
                </a:moveTo>
                <a:lnTo>
                  <a:pt x="9302" y="9305"/>
                </a:lnTo>
                <a:lnTo>
                  <a:pt x="93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46"/>
          <p:cNvSpPr/>
          <p:nvPr/>
        </p:nvSpPr>
        <p:spPr>
          <a:xfrm rot="10800000">
            <a:off x="5177269" y="1685084"/>
            <a:ext cx="122268" cy="122241"/>
          </a:xfrm>
          <a:custGeom>
            <a:rect b="b" l="l" r="r" t="t"/>
            <a:pathLst>
              <a:path extrusionOk="0" h="9303" w="9305">
                <a:moveTo>
                  <a:pt x="0" y="1"/>
                </a:moveTo>
                <a:lnTo>
                  <a:pt x="0" y="9302"/>
                </a:lnTo>
                <a:lnTo>
                  <a:pt x="9304" y="9302"/>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6"/>
          <p:cNvSpPr/>
          <p:nvPr/>
        </p:nvSpPr>
        <p:spPr>
          <a:xfrm rot="10800000">
            <a:off x="5177269" y="1685084"/>
            <a:ext cx="122268" cy="122241"/>
          </a:xfrm>
          <a:custGeom>
            <a:rect b="b" l="l" r="r" t="t"/>
            <a:pathLst>
              <a:path extrusionOk="0" h="9303" w="9305">
                <a:moveTo>
                  <a:pt x="0" y="1"/>
                </a:moveTo>
                <a:lnTo>
                  <a:pt x="9304" y="9302"/>
                </a:lnTo>
                <a:lnTo>
                  <a:pt x="930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6"/>
          <p:cNvSpPr/>
          <p:nvPr/>
        </p:nvSpPr>
        <p:spPr>
          <a:xfrm rot="10800000">
            <a:off x="4965833" y="1685084"/>
            <a:ext cx="122241" cy="122241"/>
          </a:xfrm>
          <a:custGeom>
            <a:rect b="b" l="l" r="r" t="t"/>
            <a:pathLst>
              <a:path extrusionOk="0" h="9303" w="9303">
                <a:moveTo>
                  <a:pt x="1" y="1"/>
                </a:moveTo>
                <a:lnTo>
                  <a:pt x="1" y="9302"/>
                </a:lnTo>
                <a:lnTo>
                  <a:pt x="9302" y="9302"/>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6"/>
          <p:cNvSpPr/>
          <p:nvPr/>
        </p:nvSpPr>
        <p:spPr>
          <a:xfrm rot="10800000">
            <a:off x="4965833" y="1685084"/>
            <a:ext cx="122241" cy="122241"/>
          </a:xfrm>
          <a:custGeom>
            <a:rect b="b" l="l" r="r" t="t"/>
            <a:pathLst>
              <a:path extrusionOk="0" h="9303" w="9303">
                <a:moveTo>
                  <a:pt x="1" y="1"/>
                </a:moveTo>
                <a:lnTo>
                  <a:pt x="9302" y="9302"/>
                </a:lnTo>
                <a:lnTo>
                  <a:pt x="93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6"/>
          <p:cNvSpPr/>
          <p:nvPr/>
        </p:nvSpPr>
        <p:spPr>
          <a:xfrm rot="10800000">
            <a:off x="5676930" y="2261063"/>
            <a:ext cx="122268" cy="122268"/>
          </a:xfrm>
          <a:custGeom>
            <a:rect b="b" l="l" r="r" t="t"/>
            <a:pathLst>
              <a:path extrusionOk="0" h="9305" w="9305">
                <a:moveTo>
                  <a:pt x="1" y="1"/>
                </a:moveTo>
                <a:lnTo>
                  <a:pt x="1" y="9305"/>
                </a:lnTo>
                <a:lnTo>
                  <a:pt x="9305" y="9305"/>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6"/>
          <p:cNvSpPr/>
          <p:nvPr/>
        </p:nvSpPr>
        <p:spPr>
          <a:xfrm rot="10800000">
            <a:off x="5676930" y="2261063"/>
            <a:ext cx="122268" cy="122268"/>
          </a:xfrm>
          <a:custGeom>
            <a:rect b="b" l="l" r="r" t="t"/>
            <a:pathLst>
              <a:path extrusionOk="0" h="9305" w="9305">
                <a:moveTo>
                  <a:pt x="1" y="1"/>
                </a:moveTo>
                <a:lnTo>
                  <a:pt x="9305" y="9305"/>
                </a:lnTo>
                <a:lnTo>
                  <a:pt x="93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6"/>
          <p:cNvSpPr/>
          <p:nvPr/>
        </p:nvSpPr>
        <p:spPr>
          <a:xfrm rot="10800000">
            <a:off x="5465495" y="2261063"/>
            <a:ext cx="122241" cy="122268"/>
          </a:xfrm>
          <a:custGeom>
            <a:rect b="b" l="l" r="r" t="t"/>
            <a:pathLst>
              <a:path extrusionOk="0" h="9305" w="9303">
                <a:moveTo>
                  <a:pt x="1" y="1"/>
                </a:moveTo>
                <a:lnTo>
                  <a:pt x="1" y="9305"/>
                </a:lnTo>
                <a:lnTo>
                  <a:pt x="9302" y="9305"/>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6"/>
          <p:cNvSpPr/>
          <p:nvPr/>
        </p:nvSpPr>
        <p:spPr>
          <a:xfrm rot="10800000">
            <a:off x="5465495" y="2261063"/>
            <a:ext cx="122241" cy="122268"/>
          </a:xfrm>
          <a:custGeom>
            <a:rect b="b" l="l" r="r" t="t"/>
            <a:pathLst>
              <a:path extrusionOk="0" h="9305" w="9303">
                <a:moveTo>
                  <a:pt x="1" y="1"/>
                </a:moveTo>
                <a:lnTo>
                  <a:pt x="9302" y="9305"/>
                </a:lnTo>
                <a:lnTo>
                  <a:pt x="93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6"/>
          <p:cNvSpPr/>
          <p:nvPr/>
        </p:nvSpPr>
        <p:spPr>
          <a:xfrm rot="10800000">
            <a:off x="5676930" y="2027013"/>
            <a:ext cx="122268" cy="122241"/>
          </a:xfrm>
          <a:custGeom>
            <a:rect b="b" l="l" r="r" t="t"/>
            <a:pathLst>
              <a:path extrusionOk="0" h="9303" w="9305">
                <a:moveTo>
                  <a:pt x="1" y="1"/>
                </a:moveTo>
                <a:lnTo>
                  <a:pt x="1" y="9302"/>
                </a:lnTo>
                <a:lnTo>
                  <a:pt x="9305" y="9302"/>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46"/>
          <p:cNvSpPr/>
          <p:nvPr/>
        </p:nvSpPr>
        <p:spPr>
          <a:xfrm rot="10800000">
            <a:off x="5676930" y="2027013"/>
            <a:ext cx="122268" cy="122241"/>
          </a:xfrm>
          <a:custGeom>
            <a:rect b="b" l="l" r="r" t="t"/>
            <a:pathLst>
              <a:path extrusionOk="0" h="9303" w="9305">
                <a:moveTo>
                  <a:pt x="1" y="1"/>
                </a:moveTo>
                <a:lnTo>
                  <a:pt x="9305" y="9302"/>
                </a:lnTo>
                <a:lnTo>
                  <a:pt x="93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46"/>
          <p:cNvSpPr/>
          <p:nvPr/>
        </p:nvSpPr>
        <p:spPr>
          <a:xfrm rot="10800000">
            <a:off x="5465495" y="2027013"/>
            <a:ext cx="122241" cy="122241"/>
          </a:xfrm>
          <a:custGeom>
            <a:rect b="b" l="l" r="r" t="t"/>
            <a:pathLst>
              <a:path extrusionOk="0" h="9303" w="9303">
                <a:moveTo>
                  <a:pt x="1" y="1"/>
                </a:moveTo>
                <a:lnTo>
                  <a:pt x="1" y="9302"/>
                </a:lnTo>
                <a:lnTo>
                  <a:pt x="9302" y="9302"/>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6"/>
          <p:cNvSpPr/>
          <p:nvPr/>
        </p:nvSpPr>
        <p:spPr>
          <a:xfrm rot="10800000">
            <a:off x="5465495" y="2027013"/>
            <a:ext cx="122241" cy="122241"/>
          </a:xfrm>
          <a:custGeom>
            <a:rect b="b" l="l" r="r" t="t"/>
            <a:pathLst>
              <a:path extrusionOk="0" h="9303" w="9303">
                <a:moveTo>
                  <a:pt x="1" y="1"/>
                </a:moveTo>
                <a:lnTo>
                  <a:pt x="9302" y="9302"/>
                </a:lnTo>
                <a:lnTo>
                  <a:pt x="93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46"/>
          <p:cNvSpPr/>
          <p:nvPr/>
        </p:nvSpPr>
        <p:spPr>
          <a:xfrm rot="10800000">
            <a:off x="5676930" y="1792951"/>
            <a:ext cx="122268" cy="122255"/>
          </a:xfrm>
          <a:custGeom>
            <a:rect b="b" l="l" r="r" t="t"/>
            <a:pathLst>
              <a:path extrusionOk="0" h="9304" w="9305">
                <a:moveTo>
                  <a:pt x="1" y="0"/>
                </a:moveTo>
                <a:lnTo>
                  <a:pt x="1" y="9304"/>
                </a:lnTo>
                <a:lnTo>
                  <a:pt x="9305" y="9304"/>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46"/>
          <p:cNvSpPr/>
          <p:nvPr/>
        </p:nvSpPr>
        <p:spPr>
          <a:xfrm rot="10800000">
            <a:off x="5676930" y="1792951"/>
            <a:ext cx="122268" cy="122255"/>
          </a:xfrm>
          <a:custGeom>
            <a:rect b="b" l="l" r="r" t="t"/>
            <a:pathLst>
              <a:path extrusionOk="0" h="9304" w="9305">
                <a:moveTo>
                  <a:pt x="1" y="0"/>
                </a:moveTo>
                <a:lnTo>
                  <a:pt x="9305" y="9304"/>
                </a:lnTo>
                <a:lnTo>
                  <a:pt x="93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46"/>
          <p:cNvSpPr/>
          <p:nvPr/>
        </p:nvSpPr>
        <p:spPr>
          <a:xfrm rot="10800000">
            <a:off x="5465495" y="1792951"/>
            <a:ext cx="122241" cy="122255"/>
          </a:xfrm>
          <a:custGeom>
            <a:rect b="b" l="l" r="r" t="t"/>
            <a:pathLst>
              <a:path extrusionOk="0" h="9304" w="9303">
                <a:moveTo>
                  <a:pt x="1" y="0"/>
                </a:moveTo>
                <a:lnTo>
                  <a:pt x="1" y="9304"/>
                </a:lnTo>
                <a:lnTo>
                  <a:pt x="9302" y="9304"/>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6"/>
          <p:cNvSpPr/>
          <p:nvPr/>
        </p:nvSpPr>
        <p:spPr>
          <a:xfrm rot="10800000">
            <a:off x="5465495" y="1792951"/>
            <a:ext cx="122241" cy="122255"/>
          </a:xfrm>
          <a:custGeom>
            <a:rect b="b" l="l" r="r" t="t"/>
            <a:pathLst>
              <a:path extrusionOk="0" h="9304" w="9303">
                <a:moveTo>
                  <a:pt x="1" y="0"/>
                </a:moveTo>
                <a:lnTo>
                  <a:pt x="9302" y="9304"/>
                </a:lnTo>
                <a:lnTo>
                  <a:pt x="93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6"/>
          <p:cNvSpPr/>
          <p:nvPr/>
        </p:nvSpPr>
        <p:spPr>
          <a:xfrm rot="10800000">
            <a:off x="5676930" y="1558901"/>
            <a:ext cx="122268" cy="122268"/>
          </a:xfrm>
          <a:custGeom>
            <a:rect b="b" l="l" r="r" t="t"/>
            <a:pathLst>
              <a:path extrusionOk="0" h="9305" w="9305">
                <a:moveTo>
                  <a:pt x="1" y="0"/>
                </a:moveTo>
                <a:lnTo>
                  <a:pt x="1" y="9304"/>
                </a:lnTo>
                <a:lnTo>
                  <a:pt x="9305" y="9304"/>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6"/>
          <p:cNvSpPr/>
          <p:nvPr/>
        </p:nvSpPr>
        <p:spPr>
          <a:xfrm rot="10800000">
            <a:off x="5676930" y="1558901"/>
            <a:ext cx="122268" cy="122268"/>
          </a:xfrm>
          <a:custGeom>
            <a:rect b="b" l="l" r="r" t="t"/>
            <a:pathLst>
              <a:path extrusionOk="0" h="9305" w="9305">
                <a:moveTo>
                  <a:pt x="1" y="0"/>
                </a:moveTo>
                <a:lnTo>
                  <a:pt x="9305" y="9304"/>
                </a:lnTo>
                <a:lnTo>
                  <a:pt x="93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6"/>
          <p:cNvSpPr/>
          <p:nvPr/>
        </p:nvSpPr>
        <p:spPr>
          <a:xfrm rot="10800000">
            <a:off x="5465495" y="1558901"/>
            <a:ext cx="122241" cy="122268"/>
          </a:xfrm>
          <a:custGeom>
            <a:rect b="b" l="l" r="r" t="t"/>
            <a:pathLst>
              <a:path extrusionOk="0" h="9305" w="9303">
                <a:moveTo>
                  <a:pt x="1" y="0"/>
                </a:moveTo>
                <a:lnTo>
                  <a:pt x="1" y="9304"/>
                </a:lnTo>
                <a:lnTo>
                  <a:pt x="9302" y="9304"/>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6"/>
          <p:cNvSpPr/>
          <p:nvPr/>
        </p:nvSpPr>
        <p:spPr>
          <a:xfrm rot="10800000">
            <a:off x="5465495" y="1558901"/>
            <a:ext cx="122241" cy="122268"/>
          </a:xfrm>
          <a:custGeom>
            <a:rect b="b" l="l" r="r" t="t"/>
            <a:pathLst>
              <a:path extrusionOk="0" h="9305" w="9303">
                <a:moveTo>
                  <a:pt x="1" y="0"/>
                </a:moveTo>
                <a:lnTo>
                  <a:pt x="9302" y="9304"/>
                </a:lnTo>
                <a:lnTo>
                  <a:pt x="93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6"/>
          <p:cNvSpPr/>
          <p:nvPr/>
        </p:nvSpPr>
        <p:spPr>
          <a:xfrm rot="10800000">
            <a:off x="6186670" y="1792951"/>
            <a:ext cx="122268" cy="122255"/>
          </a:xfrm>
          <a:custGeom>
            <a:rect b="b" l="l" r="r" t="t"/>
            <a:pathLst>
              <a:path extrusionOk="0" h="9304" w="9305">
                <a:moveTo>
                  <a:pt x="0" y="0"/>
                </a:moveTo>
                <a:lnTo>
                  <a:pt x="0" y="9304"/>
                </a:lnTo>
                <a:lnTo>
                  <a:pt x="9304" y="9304"/>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46"/>
          <p:cNvSpPr/>
          <p:nvPr/>
        </p:nvSpPr>
        <p:spPr>
          <a:xfrm rot="10800000">
            <a:off x="6186670" y="1792951"/>
            <a:ext cx="122268" cy="122255"/>
          </a:xfrm>
          <a:custGeom>
            <a:rect b="b" l="l" r="r" t="t"/>
            <a:pathLst>
              <a:path extrusionOk="0" h="9304" w="9305">
                <a:moveTo>
                  <a:pt x="0" y="0"/>
                </a:moveTo>
                <a:lnTo>
                  <a:pt x="9304" y="9304"/>
                </a:lnTo>
                <a:lnTo>
                  <a:pt x="930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46"/>
          <p:cNvSpPr/>
          <p:nvPr/>
        </p:nvSpPr>
        <p:spPr>
          <a:xfrm rot="10800000">
            <a:off x="5975248" y="1792951"/>
            <a:ext cx="122268" cy="122255"/>
          </a:xfrm>
          <a:custGeom>
            <a:rect b="b" l="l" r="r" t="t"/>
            <a:pathLst>
              <a:path extrusionOk="0" h="9304" w="9305">
                <a:moveTo>
                  <a:pt x="1" y="0"/>
                </a:moveTo>
                <a:lnTo>
                  <a:pt x="1" y="9304"/>
                </a:lnTo>
                <a:lnTo>
                  <a:pt x="9305" y="9304"/>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46"/>
          <p:cNvSpPr/>
          <p:nvPr/>
        </p:nvSpPr>
        <p:spPr>
          <a:xfrm rot="10800000">
            <a:off x="5975248" y="1792951"/>
            <a:ext cx="122268" cy="122255"/>
          </a:xfrm>
          <a:custGeom>
            <a:rect b="b" l="l" r="r" t="t"/>
            <a:pathLst>
              <a:path extrusionOk="0" h="9304" w="9305">
                <a:moveTo>
                  <a:pt x="1" y="0"/>
                </a:moveTo>
                <a:lnTo>
                  <a:pt x="9305" y="9304"/>
                </a:lnTo>
                <a:lnTo>
                  <a:pt x="93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46"/>
          <p:cNvSpPr/>
          <p:nvPr/>
        </p:nvSpPr>
        <p:spPr>
          <a:xfrm rot="10800000">
            <a:off x="6186670" y="1558901"/>
            <a:ext cx="122268" cy="122268"/>
          </a:xfrm>
          <a:custGeom>
            <a:rect b="b" l="l" r="r" t="t"/>
            <a:pathLst>
              <a:path extrusionOk="0" h="9305" w="9305">
                <a:moveTo>
                  <a:pt x="0" y="0"/>
                </a:moveTo>
                <a:lnTo>
                  <a:pt x="0" y="9304"/>
                </a:lnTo>
                <a:lnTo>
                  <a:pt x="9304" y="9304"/>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46"/>
          <p:cNvSpPr/>
          <p:nvPr/>
        </p:nvSpPr>
        <p:spPr>
          <a:xfrm rot="10800000">
            <a:off x="6186670" y="1558901"/>
            <a:ext cx="122268" cy="122268"/>
          </a:xfrm>
          <a:custGeom>
            <a:rect b="b" l="l" r="r" t="t"/>
            <a:pathLst>
              <a:path extrusionOk="0" h="9305" w="9305">
                <a:moveTo>
                  <a:pt x="0" y="0"/>
                </a:moveTo>
                <a:lnTo>
                  <a:pt x="9304" y="9304"/>
                </a:lnTo>
                <a:lnTo>
                  <a:pt x="930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46"/>
          <p:cNvSpPr/>
          <p:nvPr/>
        </p:nvSpPr>
        <p:spPr>
          <a:xfrm rot="10800000">
            <a:off x="5975248" y="1558901"/>
            <a:ext cx="122268" cy="122268"/>
          </a:xfrm>
          <a:custGeom>
            <a:rect b="b" l="l" r="r" t="t"/>
            <a:pathLst>
              <a:path extrusionOk="0" h="9305" w="9305">
                <a:moveTo>
                  <a:pt x="1" y="0"/>
                </a:moveTo>
                <a:lnTo>
                  <a:pt x="1" y="9304"/>
                </a:lnTo>
                <a:lnTo>
                  <a:pt x="9305" y="9304"/>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46"/>
          <p:cNvSpPr/>
          <p:nvPr/>
        </p:nvSpPr>
        <p:spPr>
          <a:xfrm rot="10800000">
            <a:off x="5975248" y="1558901"/>
            <a:ext cx="122268" cy="122268"/>
          </a:xfrm>
          <a:custGeom>
            <a:rect b="b" l="l" r="r" t="t"/>
            <a:pathLst>
              <a:path extrusionOk="0" h="9305" w="9305">
                <a:moveTo>
                  <a:pt x="1" y="0"/>
                </a:moveTo>
                <a:lnTo>
                  <a:pt x="9305" y="9304"/>
                </a:lnTo>
                <a:lnTo>
                  <a:pt x="93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46"/>
          <p:cNvSpPr/>
          <p:nvPr/>
        </p:nvSpPr>
        <p:spPr>
          <a:xfrm rot="10800000">
            <a:off x="3057485" y="1803068"/>
            <a:ext cx="122268" cy="122228"/>
          </a:xfrm>
          <a:custGeom>
            <a:rect b="b" l="l" r="r" t="t"/>
            <a:pathLst>
              <a:path extrusionOk="0" h="9302" w="9305">
                <a:moveTo>
                  <a:pt x="0" y="0"/>
                </a:moveTo>
                <a:lnTo>
                  <a:pt x="0" y="9302"/>
                </a:lnTo>
                <a:lnTo>
                  <a:pt x="9304" y="9302"/>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46"/>
          <p:cNvSpPr/>
          <p:nvPr/>
        </p:nvSpPr>
        <p:spPr>
          <a:xfrm rot="10800000">
            <a:off x="3057485" y="1803068"/>
            <a:ext cx="122268" cy="122228"/>
          </a:xfrm>
          <a:custGeom>
            <a:rect b="b" l="l" r="r" t="t"/>
            <a:pathLst>
              <a:path extrusionOk="0" h="9302" w="9305">
                <a:moveTo>
                  <a:pt x="0" y="0"/>
                </a:moveTo>
                <a:lnTo>
                  <a:pt x="9304" y="9302"/>
                </a:lnTo>
                <a:lnTo>
                  <a:pt x="930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46"/>
          <p:cNvSpPr/>
          <p:nvPr/>
        </p:nvSpPr>
        <p:spPr>
          <a:xfrm rot="10800000">
            <a:off x="2846049" y="1803068"/>
            <a:ext cx="122268" cy="122228"/>
          </a:xfrm>
          <a:custGeom>
            <a:rect b="b" l="l" r="r" t="t"/>
            <a:pathLst>
              <a:path extrusionOk="0" h="9302" w="9305">
                <a:moveTo>
                  <a:pt x="0" y="0"/>
                </a:moveTo>
                <a:lnTo>
                  <a:pt x="0" y="9302"/>
                </a:lnTo>
                <a:lnTo>
                  <a:pt x="9304" y="9302"/>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46"/>
          <p:cNvSpPr/>
          <p:nvPr/>
        </p:nvSpPr>
        <p:spPr>
          <a:xfrm rot="10800000">
            <a:off x="2846049" y="1803068"/>
            <a:ext cx="122268" cy="122228"/>
          </a:xfrm>
          <a:custGeom>
            <a:rect b="b" l="l" r="r" t="t"/>
            <a:pathLst>
              <a:path extrusionOk="0" h="9302" w="9305">
                <a:moveTo>
                  <a:pt x="0" y="0"/>
                </a:moveTo>
                <a:lnTo>
                  <a:pt x="9304" y="9302"/>
                </a:lnTo>
                <a:lnTo>
                  <a:pt x="930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46"/>
          <p:cNvSpPr/>
          <p:nvPr/>
        </p:nvSpPr>
        <p:spPr>
          <a:xfrm rot="10800000">
            <a:off x="3057485" y="1568993"/>
            <a:ext cx="122268" cy="122268"/>
          </a:xfrm>
          <a:custGeom>
            <a:rect b="b" l="l" r="r" t="t"/>
            <a:pathLst>
              <a:path extrusionOk="0" h="9305" w="9305">
                <a:moveTo>
                  <a:pt x="0" y="1"/>
                </a:moveTo>
                <a:lnTo>
                  <a:pt x="0" y="9305"/>
                </a:lnTo>
                <a:lnTo>
                  <a:pt x="9304" y="9305"/>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46"/>
          <p:cNvSpPr/>
          <p:nvPr/>
        </p:nvSpPr>
        <p:spPr>
          <a:xfrm rot="10800000">
            <a:off x="3057485" y="1568993"/>
            <a:ext cx="122268" cy="122268"/>
          </a:xfrm>
          <a:custGeom>
            <a:rect b="b" l="l" r="r" t="t"/>
            <a:pathLst>
              <a:path extrusionOk="0" h="9305" w="9305">
                <a:moveTo>
                  <a:pt x="0" y="1"/>
                </a:moveTo>
                <a:lnTo>
                  <a:pt x="9304" y="9305"/>
                </a:lnTo>
                <a:lnTo>
                  <a:pt x="930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46"/>
          <p:cNvSpPr/>
          <p:nvPr/>
        </p:nvSpPr>
        <p:spPr>
          <a:xfrm rot="10800000">
            <a:off x="2846049" y="1568993"/>
            <a:ext cx="122268" cy="122268"/>
          </a:xfrm>
          <a:custGeom>
            <a:rect b="b" l="l" r="r" t="t"/>
            <a:pathLst>
              <a:path extrusionOk="0" h="9305" w="9305">
                <a:moveTo>
                  <a:pt x="0" y="1"/>
                </a:moveTo>
                <a:lnTo>
                  <a:pt x="0" y="9305"/>
                </a:lnTo>
                <a:lnTo>
                  <a:pt x="9304" y="9305"/>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46"/>
          <p:cNvSpPr/>
          <p:nvPr/>
        </p:nvSpPr>
        <p:spPr>
          <a:xfrm rot="10800000">
            <a:off x="2846049" y="1568993"/>
            <a:ext cx="122268" cy="122268"/>
          </a:xfrm>
          <a:custGeom>
            <a:rect b="b" l="l" r="r" t="t"/>
            <a:pathLst>
              <a:path extrusionOk="0" h="9305" w="9305">
                <a:moveTo>
                  <a:pt x="0" y="1"/>
                </a:moveTo>
                <a:lnTo>
                  <a:pt x="9304" y="9305"/>
                </a:lnTo>
                <a:lnTo>
                  <a:pt x="930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46"/>
          <p:cNvSpPr/>
          <p:nvPr/>
        </p:nvSpPr>
        <p:spPr>
          <a:xfrm rot="10800000">
            <a:off x="4622997" y="2800605"/>
            <a:ext cx="141859" cy="141859"/>
          </a:xfrm>
          <a:custGeom>
            <a:rect b="b" l="l" r="r" t="t"/>
            <a:pathLst>
              <a:path extrusionOk="0" h="10796" w="10796">
                <a:moveTo>
                  <a:pt x="1" y="1"/>
                </a:moveTo>
                <a:lnTo>
                  <a:pt x="1" y="10795"/>
                </a:lnTo>
                <a:lnTo>
                  <a:pt x="10795" y="10795"/>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46"/>
          <p:cNvSpPr/>
          <p:nvPr/>
        </p:nvSpPr>
        <p:spPr>
          <a:xfrm rot="10800000">
            <a:off x="4622997" y="2800605"/>
            <a:ext cx="141859" cy="141859"/>
          </a:xfrm>
          <a:custGeom>
            <a:rect b="b" l="l" r="r" t="t"/>
            <a:pathLst>
              <a:path extrusionOk="0" h="10796" w="10796">
                <a:moveTo>
                  <a:pt x="1" y="1"/>
                </a:moveTo>
                <a:lnTo>
                  <a:pt x="10795" y="10795"/>
                </a:lnTo>
                <a:lnTo>
                  <a:pt x="107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46"/>
          <p:cNvSpPr/>
          <p:nvPr/>
        </p:nvSpPr>
        <p:spPr>
          <a:xfrm rot="10800000">
            <a:off x="4377700" y="2800605"/>
            <a:ext cx="141807" cy="141859"/>
          </a:xfrm>
          <a:custGeom>
            <a:rect b="b" l="l" r="r" t="t"/>
            <a:pathLst>
              <a:path extrusionOk="0" h="10796" w="10792">
                <a:moveTo>
                  <a:pt x="0" y="1"/>
                </a:moveTo>
                <a:lnTo>
                  <a:pt x="0" y="10795"/>
                </a:lnTo>
                <a:lnTo>
                  <a:pt x="10792" y="10795"/>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46"/>
          <p:cNvSpPr/>
          <p:nvPr/>
        </p:nvSpPr>
        <p:spPr>
          <a:xfrm rot="10800000">
            <a:off x="4377700" y="2800605"/>
            <a:ext cx="141807" cy="141859"/>
          </a:xfrm>
          <a:custGeom>
            <a:rect b="b" l="l" r="r" t="t"/>
            <a:pathLst>
              <a:path extrusionOk="0" h="10796" w="10792">
                <a:moveTo>
                  <a:pt x="0" y="1"/>
                </a:moveTo>
                <a:lnTo>
                  <a:pt x="10792" y="10795"/>
                </a:lnTo>
                <a:lnTo>
                  <a:pt x="1079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46"/>
          <p:cNvSpPr/>
          <p:nvPr/>
        </p:nvSpPr>
        <p:spPr>
          <a:xfrm rot="10800000">
            <a:off x="4622997" y="2563612"/>
            <a:ext cx="141859" cy="141846"/>
          </a:xfrm>
          <a:custGeom>
            <a:rect b="b" l="l" r="r" t="t"/>
            <a:pathLst>
              <a:path extrusionOk="0" h="10795" w="10796">
                <a:moveTo>
                  <a:pt x="1" y="0"/>
                </a:moveTo>
                <a:lnTo>
                  <a:pt x="1" y="10794"/>
                </a:lnTo>
                <a:lnTo>
                  <a:pt x="10795" y="10794"/>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46"/>
          <p:cNvSpPr/>
          <p:nvPr/>
        </p:nvSpPr>
        <p:spPr>
          <a:xfrm rot="10800000">
            <a:off x="4622997" y="2563612"/>
            <a:ext cx="141859" cy="141846"/>
          </a:xfrm>
          <a:custGeom>
            <a:rect b="b" l="l" r="r" t="t"/>
            <a:pathLst>
              <a:path extrusionOk="0" h="10795" w="10796">
                <a:moveTo>
                  <a:pt x="1" y="0"/>
                </a:moveTo>
                <a:lnTo>
                  <a:pt x="10795" y="10794"/>
                </a:lnTo>
                <a:lnTo>
                  <a:pt x="1079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46"/>
          <p:cNvSpPr/>
          <p:nvPr/>
        </p:nvSpPr>
        <p:spPr>
          <a:xfrm rot="10800000">
            <a:off x="4377700" y="2563612"/>
            <a:ext cx="141807" cy="141846"/>
          </a:xfrm>
          <a:custGeom>
            <a:rect b="b" l="l" r="r" t="t"/>
            <a:pathLst>
              <a:path extrusionOk="0" h="10795" w="10792">
                <a:moveTo>
                  <a:pt x="0" y="0"/>
                </a:moveTo>
                <a:lnTo>
                  <a:pt x="0" y="10794"/>
                </a:lnTo>
                <a:lnTo>
                  <a:pt x="10792" y="10794"/>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46"/>
          <p:cNvSpPr/>
          <p:nvPr/>
        </p:nvSpPr>
        <p:spPr>
          <a:xfrm rot="10800000">
            <a:off x="4377700" y="2563612"/>
            <a:ext cx="141807" cy="141846"/>
          </a:xfrm>
          <a:custGeom>
            <a:rect b="b" l="l" r="r" t="t"/>
            <a:pathLst>
              <a:path extrusionOk="0" h="10795" w="10792">
                <a:moveTo>
                  <a:pt x="0" y="0"/>
                </a:moveTo>
                <a:lnTo>
                  <a:pt x="10792" y="10794"/>
                </a:lnTo>
                <a:lnTo>
                  <a:pt x="1079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46"/>
          <p:cNvSpPr/>
          <p:nvPr/>
        </p:nvSpPr>
        <p:spPr>
          <a:xfrm rot="10800000">
            <a:off x="4622997" y="2326579"/>
            <a:ext cx="141859" cy="141859"/>
          </a:xfrm>
          <a:custGeom>
            <a:rect b="b" l="l" r="r" t="t"/>
            <a:pathLst>
              <a:path extrusionOk="0" h="10796" w="10796">
                <a:moveTo>
                  <a:pt x="1" y="1"/>
                </a:moveTo>
                <a:lnTo>
                  <a:pt x="1" y="10795"/>
                </a:lnTo>
                <a:lnTo>
                  <a:pt x="10795" y="10795"/>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46"/>
          <p:cNvSpPr/>
          <p:nvPr/>
        </p:nvSpPr>
        <p:spPr>
          <a:xfrm rot="10800000">
            <a:off x="4622997" y="2326579"/>
            <a:ext cx="141859" cy="141859"/>
          </a:xfrm>
          <a:custGeom>
            <a:rect b="b" l="l" r="r" t="t"/>
            <a:pathLst>
              <a:path extrusionOk="0" h="10796" w="10796">
                <a:moveTo>
                  <a:pt x="1" y="1"/>
                </a:moveTo>
                <a:lnTo>
                  <a:pt x="10795" y="10795"/>
                </a:lnTo>
                <a:lnTo>
                  <a:pt x="107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46"/>
          <p:cNvSpPr/>
          <p:nvPr/>
        </p:nvSpPr>
        <p:spPr>
          <a:xfrm rot="10800000">
            <a:off x="4377700" y="2326579"/>
            <a:ext cx="141807" cy="141859"/>
          </a:xfrm>
          <a:custGeom>
            <a:rect b="b" l="l" r="r" t="t"/>
            <a:pathLst>
              <a:path extrusionOk="0" h="10796" w="10792">
                <a:moveTo>
                  <a:pt x="0" y="1"/>
                </a:moveTo>
                <a:lnTo>
                  <a:pt x="0" y="10795"/>
                </a:lnTo>
                <a:lnTo>
                  <a:pt x="10792" y="10795"/>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46"/>
          <p:cNvSpPr/>
          <p:nvPr/>
        </p:nvSpPr>
        <p:spPr>
          <a:xfrm rot="10800000">
            <a:off x="4377700" y="2326579"/>
            <a:ext cx="141807" cy="141859"/>
          </a:xfrm>
          <a:custGeom>
            <a:rect b="b" l="l" r="r" t="t"/>
            <a:pathLst>
              <a:path extrusionOk="0" h="10796" w="10792">
                <a:moveTo>
                  <a:pt x="0" y="1"/>
                </a:moveTo>
                <a:lnTo>
                  <a:pt x="10792" y="10795"/>
                </a:lnTo>
                <a:lnTo>
                  <a:pt x="1079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46"/>
          <p:cNvSpPr/>
          <p:nvPr/>
        </p:nvSpPr>
        <p:spPr>
          <a:xfrm rot="10800000">
            <a:off x="4622997" y="2089586"/>
            <a:ext cx="141859" cy="141820"/>
          </a:xfrm>
          <a:custGeom>
            <a:rect b="b" l="l" r="r" t="t"/>
            <a:pathLst>
              <a:path extrusionOk="0" h="10793" w="10796">
                <a:moveTo>
                  <a:pt x="1" y="1"/>
                </a:moveTo>
                <a:lnTo>
                  <a:pt x="1" y="10792"/>
                </a:lnTo>
                <a:lnTo>
                  <a:pt x="10795" y="10792"/>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46"/>
          <p:cNvSpPr/>
          <p:nvPr/>
        </p:nvSpPr>
        <p:spPr>
          <a:xfrm rot="10800000">
            <a:off x="4622997" y="2089586"/>
            <a:ext cx="141859" cy="141820"/>
          </a:xfrm>
          <a:custGeom>
            <a:rect b="b" l="l" r="r" t="t"/>
            <a:pathLst>
              <a:path extrusionOk="0" h="10793" w="10796">
                <a:moveTo>
                  <a:pt x="1" y="1"/>
                </a:moveTo>
                <a:lnTo>
                  <a:pt x="10795" y="10792"/>
                </a:lnTo>
                <a:lnTo>
                  <a:pt x="107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46"/>
          <p:cNvSpPr/>
          <p:nvPr/>
        </p:nvSpPr>
        <p:spPr>
          <a:xfrm rot="10800000">
            <a:off x="4377700" y="2089586"/>
            <a:ext cx="141807" cy="141820"/>
          </a:xfrm>
          <a:custGeom>
            <a:rect b="b" l="l" r="r" t="t"/>
            <a:pathLst>
              <a:path extrusionOk="0" h="10793" w="10792">
                <a:moveTo>
                  <a:pt x="0" y="1"/>
                </a:moveTo>
                <a:lnTo>
                  <a:pt x="0" y="10792"/>
                </a:lnTo>
                <a:lnTo>
                  <a:pt x="10792" y="10792"/>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46"/>
          <p:cNvSpPr/>
          <p:nvPr/>
        </p:nvSpPr>
        <p:spPr>
          <a:xfrm rot="10800000">
            <a:off x="4377700" y="2089586"/>
            <a:ext cx="141807" cy="141820"/>
          </a:xfrm>
          <a:custGeom>
            <a:rect b="b" l="l" r="r" t="t"/>
            <a:pathLst>
              <a:path extrusionOk="0" h="10793" w="10792">
                <a:moveTo>
                  <a:pt x="0" y="1"/>
                </a:moveTo>
                <a:lnTo>
                  <a:pt x="10792" y="10792"/>
                </a:lnTo>
                <a:lnTo>
                  <a:pt x="1079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46"/>
          <p:cNvSpPr/>
          <p:nvPr/>
        </p:nvSpPr>
        <p:spPr>
          <a:xfrm rot="10800000">
            <a:off x="4622997" y="1852554"/>
            <a:ext cx="141859" cy="141859"/>
          </a:xfrm>
          <a:custGeom>
            <a:rect b="b" l="l" r="r" t="t"/>
            <a:pathLst>
              <a:path extrusionOk="0" h="10796" w="10796">
                <a:moveTo>
                  <a:pt x="1" y="1"/>
                </a:moveTo>
                <a:lnTo>
                  <a:pt x="1" y="10795"/>
                </a:lnTo>
                <a:lnTo>
                  <a:pt x="10795" y="10795"/>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46"/>
          <p:cNvSpPr/>
          <p:nvPr/>
        </p:nvSpPr>
        <p:spPr>
          <a:xfrm rot="10800000">
            <a:off x="4622997" y="1852554"/>
            <a:ext cx="141859" cy="141859"/>
          </a:xfrm>
          <a:custGeom>
            <a:rect b="b" l="l" r="r" t="t"/>
            <a:pathLst>
              <a:path extrusionOk="0" h="10796" w="10796">
                <a:moveTo>
                  <a:pt x="1" y="1"/>
                </a:moveTo>
                <a:lnTo>
                  <a:pt x="10795" y="10795"/>
                </a:lnTo>
                <a:lnTo>
                  <a:pt x="1079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46"/>
          <p:cNvSpPr/>
          <p:nvPr/>
        </p:nvSpPr>
        <p:spPr>
          <a:xfrm rot="10800000">
            <a:off x="4377700" y="1852554"/>
            <a:ext cx="141807" cy="141859"/>
          </a:xfrm>
          <a:custGeom>
            <a:rect b="b" l="l" r="r" t="t"/>
            <a:pathLst>
              <a:path extrusionOk="0" h="10796" w="10792">
                <a:moveTo>
                  <a:pt x="0" y="1"/>
                </a:moveTo>
                <a:lnTo>
                  <a:pt x="0" y="10795"/>
                </a:lnTo>
                <a:lnTo>
                  <a:pt x="10792" y="10795"/>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46"/>
          <p:cNvSpPr/>
          <p:nvPr/>
        </p:nvSpPr>
        <p:spPr>
          <a:xfrm rot="10800000">
            <a:off x="4377700" y="1852554"/>
            <a:ext cx="141807" cy="141859"/>
          </a:xfrm>
          <a:custGeom>
            <a:rect b="b" l="l" r="r" t="t"/>
            <a:pathLst>
              <a:path extrusionOk="0" h="10796" w="10792">
                <a:moveTo>
                  <a:pt x="0" y="1"/>
                </a:moveTo>
                <a:lnTo>
                  <a:pt x="10792" y="10795"/>
                </a:lnTo>
                <a:lnTo>
                  <a:pt x="1079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02" name="Google Shape;702;p46"/>
          <p:cNvCxnSpPr/>
          <p:nvPr/>
        </p:nvCxnSpPr>
        <p:spPr>
          <a:xfrm flipH="1" rot="10800000">
            <a:off x="2319338" y="2542882"/>
            <a:ext cx="760200" cy="10200"/>
          </a:xfrm>
          <a:prstGeom prst="straightConnector1">
            <a:avLst/>
          </a:prstGeom>
          <a:noFill/>
          <a:ln cap="flat" cmpd="sng" w="19050">
            <a:solidFill>
              <a:schemeClr val="accent6"/>
            </a:solidFill>
            <a:prstDash val="solid"/>
            <a:round/>
            <a:headEnd len="med" w="med" type="oval"/>
            <a:tailEnd len="med" w="med" type="oval"/>
          </a:ln>
        </p:spPr>
      </p:cxnSp>
      <p:cxnSp>
        <p:nvCxnSpPr>
          <p:cNvPr id="703" name="Google Shape;703;p46"/>
          <p:cNvCxnSpPr/>
          <p:nvPr/>
        </p:nvCxnSpPr>
        <p:spPr>
          <a:xfrm>
            <a:off x="2343138" y="4048076"/>
            <a:ext cx="1881300" cy="0"/>
          </a:xfrm>
          <a:prstGeom prst="straightConnector1">
            <a:avLst/>
          </a:prstGeom>
          <a:noFill/>
          <a:ln cap="flat" cmpd="sng" w="19050">
            <a:solidFill>
              <a:schemeClr val="accent6"/>
            </a:solidFill>
            <a:prstDash val="solid"/>
            <a:round/>
            <a:headEnd len="med" w="med" type="oval"/>
            <a:tailEnd len="med" w="med" type="oval"/>
          </a:ln>
        </p:spPr>
      </p:cxnSp>
      <p:cxnSp>
        <p:nvCxnSpPr>
          <p:cNvPr id="704" name="Google Shape;704;p46"/>
          <p:cNvCxnSpPr/>
          <p:nvPr/>
        </p:nvCxnSpPr>
        <p:spPr>
          <a:xfrm>
            <a:off x="6503663" y="2109163"/>
            <a:ext cx="328800" cy="0"/>
          </a:xfrm>
          <a:prstGeom prst="straightConnector1">
            <a:avLst/>
          </a:prstGeom>
          <a:noFill/>
          <a:ln cap="flat" cmpd="sng" w="19050">
            <a:solidFill>
              <a:schemeClr val="accent6"/>
            </a:solidFill>
            <a:prstDash val="solid"/>
            <a:round/>
            <a:headEnd len="med" w="med" type="oval"/>
            <a:tailEnd len="med" w="med" type="oval"/>
          </a:ln>
        </p:spPr>
      </p:cxnSp>
      <p:cxnSp>
        <p:nvCxnSpPr>
          <p:cNvPr id="705" name="Google Shape;705;p46"/>
          <p:cNvCxnSpPr/>
          <p:nvPr/>
        </p:nvCxnSpPr>
        <p:spPr>
          <a:xfrm>
            <a:off x="5551163" y="3095019"/>
            <a:ext cx="1252500" cy="0"/>
          </a:xfrm>
          <a:prstGeom prst="straightConnector1">
            <a:avLst/>
          </a:prstGeom>
          <a:noFill/>
          <a:ln cap="flat" cmpd="sng" w="19050">
            <a:solidFill>
              <a:schemeClr val="accent6"/>
            </a:solidFill>
            <a:prstDash val="solid"/>
            <a:round/>
            <a:headEnd len="med" w="med" type="oval"/>
            <a:tailEnd len="med" w="med" type="oval"/>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47"/>
          <p:cNvSpPr txBox="1"/>
          <p:nvPr>
            <p:ph type="ctrTitle"/>
          </p:nvPr>
        </p:nvSpPr>
        <p:spPr>
          <a:xfrm>
            <a:off x="790975" y="720000"/>
            <a:ext cx="5012400" cy="31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DATA - Initial Findings </a:t>
            </a:r>
            <a:endParaRPr/>
          </a:p>
        </p:txBody>
      </p:sp>
      <p:sp>
        <p:nvSpPr>
          <p:cNvPr id="711" name="Google Shape;711;p47"/>
          <p:cNvSpPr txBox="1"/>
          <p:nvPr/>
        </p:nvSpPr>
        <p:spPr>
          <a:xfrm>
            <a:off x="5137025" y="2915648"/>
            <a:ext cx="1479600" cy="681000"/>
          </a:xfrm>
          <a:prstGeom prst="rect">
            <a:avLst/>
          </a:prstGeom>
          <a:noFill/>
          <a:ln>
            <a:noFill/>
          </a:ln>
        </p:spPr>
        <p:txBody>
          <a:bodyPr anchorCtr="0" anchor="t" bIns="0" lIns="0" spcFirstLastPara="1" rIns="0" wrap="square" tIns="6350">
            <a:noAutofit/>
          </a:bodyPr>
          <a:lstStyle/>
          <a:p>
            <a:pPr indent="0" lvl="0" marL="0" marR="0" rtl="0" algn="ctr">
              <a:lnSpc>
                <a:spcPct val="100000"/>
              </a:lnSpc>
              <a:spcBef>
                <a:spcPts val="0"/>
              </a:spcBef>
              <a:spcAft>
                <a:spcPts val="0"/>
              </a:spcAft>
              <a:buNone/>
            </a:pPr>
            <a:r>
              <a:rPr lang="en" sz="1200">
                <a:solidFill>
                  <a:srgbClr val="434343"/>
                </a:solidFill>
                <a:latin typeface="EB Garamond"/>
                <a:ea typeface="EB Garamond"/>
                <a:cs typeface="EB Garamond"/>
                <a:sym typeface="EB Garamond"/>
              </a:rPr>
              <a:t>Women were more likely to be rejected for loan applications compared to men </a:t>
            </a:r>
            <a:endParaRPr sz="1200">
              <a:solidFill>
                <a:srgbClr val="434343"/>
              </a:solidFill>
              <a:latin typeface="EB Garamond"/>
              <a:ea typeface="EB Garamond"/>
              <a:cs typeface="EB Garamond"/>
              <a:sym typeface="EB Garamond"/>
            </a:endParaRPr>
          </a:p>
        </p:txBody>
      </p:sp>
      <p:sp>
        <p:nvSpPr>
          <p:cNvPr id="712" name="Google Shape;712;p47"/>
          <p:cNvSpPr txBox="1"/>
          <p:nvPr/>
        </p:nvSpPr>
        <p:spPr>
          <a:xfrm>
            <a:off x="2251061" y="2195845"/>
            <a:ext cx="1479600" cy="562800"/>
          </a:xfrm>
          <a:prstGeom prst="rect">
            <a:avLst/>
          </a:prstGeom>
          <a:noFill/>
          <a:ln>
            <a:noFill/>
          </a:ln>
        </p:spPr>
        <p:txBody>
          <a:bodyPr anchorCtr="0" anchor="t" bIns="0" lIns="0" spcFirstLastPara="1" rIns="0" wrap="square" tIns="6350">
            <a:noAutofit/>
          </a:bodyPr>
          <a:lstStyle/>
          <a:p>
            <a:pPr indent="0" lvl="0" marL="0" marR="0" rtl="0" algn="ctr">
              <a:lnSpc>
                <a:spcPct val="100000"/>
              </a:lnSpc>
              <a:spcBef>
                <a:spcPts val="0"/>
              </a:spcBef>
              <a:spcAft>
                <a:spcPts val="0"/>
              </a:spcAft>
              <a:buNone/>
            </a:pPr>
            <a:r>
              <a:rPr lang="en" sz="1100">
                <a:solidFill>
                  <a:srgbClr val="434343"/>
                </a:solidFill>
                <a:latin typeface="EB Garamond"/>
                <a:ea typeface="EB Garamond"/>
                <a:cs typeface="EB Garamond"/>
                <a:sym typeface="EB Garamond"/>
              </a:rPr>
              <a:t>Disproportionate </a:t>
            </a:r>
            <a:r>
              <a:rPr lang="en" sz="1100">
                <a:solidFill>
                  <a:srgbClr val="434343"/>
                </a:solidFill>
                <a:latin typeface="EB Garamond"/>
                <a:ea typeface="EB Garamond"/>
                <a:cs typeface="EB Garamond"/>
                <a:sym typeface="EB Garamond"/>
              </a:rPr>
              <a:t>denial</a:t>
            </a:r>
            <a:r>
              <a:rPr lang="en" sz="1100">
                <a:solidFill>
                  <a:srgbClr val="434343"/>
                </a:solidFill>
                <a:latin typeface="EB Garamond"/>
                <a:ea typeface="EB Garamond"/>
                <a:cs typeface="EB Garamond"/>
                <a:sym typeface="EB Garamond"/>
              </a:rPr>
              <a:t> of loans for those who identify as Black in comparison to White</a:t>
            </a:r>
            <a:endParaRPr sz="1100">
              <a:solidFill>
                <a:srgbClr val="434343"/>
              </a:solidFill>
              <a:latin typeface="EB Garamond"/>
              <a:ea typeface="EB Garamond"/>
              <a:cs typeface="EB Garamond"/>
              <a:sym typeface="EB Garamond"/>
            </a:endParaRPr>
          </a:p>
        </p:txBody>
      </p:sp>
      <p:sp>
        <p:nvSpPr>
          <p:cNvPr id="713" name="Google Shape;713;p47"/>
          <p:cNvSpPr txBox="1"/>
          <p:nvPr/>
        </p:nvSpPr>
        <p:spPr>
          <a:xfrm>
            <a:off x="2251050" y="3910500"/>
            <a:ext cx="1479600" cy="740100"/>
          </a:xfrm>
          <a:prstGeom prst="rect">
            <a:avLst/>
          </a:prstGeom>
          <a:noFill/>
          <a:ln>
            <a:noFill/>
          </a:ln>
        </p:spPr>
        <p:txBody>
          <a:bodyPr anchorCtr="0" anchor="t" bIns="0" lIns="0" spcFirstLastPara="1" rIns="0" wrap="square" tIns="6350">
            <a:noAutofit/>
          </a:bodyPr>
          <a:lstStyle/>
          <a:p>
            <a:pPr indent="0" lvl="0" marL="0" marR="0" rtl="0" algn="ctr">
              <a:lnSpc>
                <a:spcPct val="100000"/>
              </a:lnSpc>
              <a:spcBef>
                <a:spcPts val="0"/>
              </a:spcBef>
              <a:spcAft>
                <a:spcPts val="0"/>
              </a:spcAft>
              <a:buNone/>
            </a:pPr>
            <a:r>
              <a:rPr lang="en" sz="1100">
                <a:solidFill>
                  <a:srgbClr val="434343"/>
                </a:solidFill>
                <a:latin typeface="EB Garamond"/>
                <a:ea typeface="EB Garamond"/>
                <a:cs typeface="EB Garamond"/>
                <a:sym typeface="EB Garamond"/>
              </a:rPr>
              <a:t>For African Americans or Blacks, the median income salary was much lower compared to the entire area </a:t>
            </a:r>
            <a:endParaRPr sz="1100">
              <a:solidFill>
                <a:srgbClr val="434343"/>
              </a:solidFill>
              <a:latin typeface="EB Garamond"/>
              <a:ea typeface="EB Garamond"/>
              <a:cs typeface="EB Garamond"/>
              <a:sym typeface="EB Garamond"/>
            </a:endParaRPr>
          </a:p>
        </p:txBody>
      </p:sp>
      <p:grpSp>
        <p:nvGrpSpPr>
          <p:cNvPr id="714" name="Google Shape;714;p47"/>
          <p:cNvGrpSpPr/>
          <p:nvPr/>
        </p:nvGrpSpPr>
        <p:grpSpPr>
          <a:xfrm>
            <a:off x="4879752" y="2238064"/>
            <a:ext cx="1994142" cy="478373"/>
            <a:chOff x="3515000" y="3112625"/>
            <a:chExt cx="282025" cy="67650"/>
          </a:xfrm>
        </p:grpSpPr>
        <p:sp>
          <p:nvSpPr>
            <p:cNvPr id="715" name="Google Shape;715;p47"/>
            <p:cNvSpPr/>
            <p:nvPr/>
          </p:nvSpPr>
          <p:spPr>
            <a:xfrm>
              <a:off x="3515000" y="3112625"/>
              <a:ext cx="282025" cy="67650"/>
            </a:xfrm>
            <a:custGeom>
              <a:rect b="b" l="l" r="r" t="t"/>
              <a:pathLst>
                <a:path extrusionOk="0" h="2706" w="11281">
                  <a:moveTo>
                    <a:pt x="1349" y="0"/>
                  </a:moveTo>
                  <a:cubicBezTo>
                    <a:pt x="606" y="0"/>
                    <a:pt x="0" y="606"/>
                    <a:pt x="0" y="1356"/>
                  </a:cubicBezTo>
                  <a:cubicBezTo>
                    <a:pt x="0" y="2099"/>
                    <a:pt x="606" y="2705"/>
                    <a:pt x="1349" y="2705"/>
                  </a:cubicBezTo>
                  <a:lnTo>
                    <a:pt x="9924" y="2705"/>
                  </a:lnTo>
                  <a:cubicBezTo>
                    <a:pt x="10674" y="2705"/>
                    <a:pt x="11280" y="2099"/>
                    <a:pt x="11280" y="1356"/>
                  </a:cubicBezTo>
                  <a:cubicBezTo>
                    <a:pt x="11280" y="606"/>
                    <a:pt x="10674" y="0"/>
                    <a:pt x="992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47"/>
            <p:cNvSpPr/>
            <p:nvPr/>
          </p:nvSpPr>
          <p:spPr>
            <a:xfrm>
              <a:off x="3521850" y="3118313"/>
              <a:ext cx="56275" cy="56275"/>
            </a:xfrm>
            <a:custGeom>
              <a:rect b="b" l="l" r="r" t="t"/>
              <a:pathLst>
                <a:path extrusionOk="0" h="2251" w="2251">
                  <a:moveTo>
                    <a:pt x="1125" y="1"/>
                  </a:moveTo>
                  <a:cubicBezTo>
                    <a:pt x="505" y="1"/>
                    <a:pt x="0" y="506"/>
                    <a:pt x="0" y="1126"/>
                  </a:cubicBezTo>
                  <a:cubicBezTo>
                    <a:pt x="0" y="1746"/>
                    <a:pt x="505" y="2251"/>
                    <a:pt x="1125" y="2251"/>
                  </a:cubicBezTo>
                  <a:cubicBezTo>
                    <a:pt x="1745" y="2251"/>
                    <a:pt x="2250" y="1746"/>
                    <a:pt x="2250" y="1126"/>
                  </a:cubicBezTo>
                  <a:cubicBezTo>
                    <a:pt x="2250" y="506"/>
                    <a:pt x="1745" y="1"/>
                    <a:pt x="11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7" name="Google Shape;717;p47"/>
          <p:cNvGrpSpPr/>
          <p:nvPr/>
        </p:nvGrpSpPr>
        <p:grpSpPr>
          <a:xfrm rot="10800000">
            <a:off x="1993777" y="3254489"/>
            <a:ext cx="1994142" cy="478373"/>
            <a:chOff x="3515000" y="3112625"/>
            <a:chExt cx="282025" cy="67650"/>
          </a:xfrm>
        </p:grpSpPr>
        <p:sp>
          <p:nvSpPr>
            <p:cNvPr id="718" name="Google Shape;718;p47"/>
            <p:cNvSpPr/>
            <p:nvPr/>
          </p:nvSpPr>
          <p:spPr>
            <a:xfrm>
              <a:off x="3515000" y="3112625"/>
              <a:ext cx="282025" cy="67650"/>
            </a:xfrm>
            <a:custGeom>
              <a:rect b="b" l="l" r="r" t="t"/>
              <a:pathLst>
                <a:path extrusionOk="0" h="2706" w="11281">
                  <a:moveTo>
                    <a:pt x="1349" y="0"/>
                  </a:moveTo>
                  <a:cubicBezTo>
                    <a:pt x="606" y="0"/>
                    <a:pt x="0" y="606"/>
                    <a:pt x="0" y="1356"/>
                  </a:cubicBezTo>
                  <a:cubicBezTo>
                    <a:pt x="0" y="2099"/>
                    <a:pt x="606" y="2705"/>
                    <a:pt x="1349" y="2705"/>
                  </a:cubicBezTo>
                  <a:lnTo>
                    <a:pt x="9924" y="2705"/>
                  </a:lnTo>
                  <a:cubicBezTo>
                    <a:pt x="10674" y="2705"/>
                    <a:pt x="11280" y="2099"/>
                    <a:pt x="11280" y="1356"/>
                  </a:cubicBezTo>
                  <a:cubicBezTo>
                    <a:pt x="11280" y="606"/>
                    <a:pt x="10674" y="0"/>
                    <a:pt x="992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47"/>
            <p:cNvSpPr/>
            <p:nvPr/>
          </p:nvSpPr>
          <p:spPr>
            <a:xfrm>
              <a:off x="3521850" y="3118313"/>
              <a:ext cx="56275" cy="56275"/>
            </a:xfrm>
            <a:custGeom>
              <a:rect b="b" l="l" r="r" t="t"/>
              <a:pathLst>
                <a:path extrusionOk="0" h="2251" w="2251">
                  <a:moveTo>
                    <a:pt x="1125" y="1"/>
                  </a:moveTo>
                  <a:cubicBezTo>
                    <a:pt x="505" y="1"/>
                    <a:pt x="0" y="506"/>
                    <a:pt x="0" y="1126"/>
                  </a:cubicBezTo>
                  <a:cubicBezTo>
                    <a:pt x="0" y="1746"/>
                    <a:pt x="505" y="2251"/>
                    <a:pt x="1125" y="2251"/>
                  </a:cubicBezTo>
                  <a:cubicBezTo>
                    <a:pt x="1745" y="2251"/>
                    <a:pt x="2250" y="1746"/>
                    <a:pt x="2250" y="1126"/>
                  </a:cubicBezTo>
                  <a:cubicBezTo>
                    <a:pt x="2250" y="506"/>
                    <a:pt x="1745" y="1"/>
                    <a:pt x="11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0" name="Google Shape;720;p47"/>
          <p:cNvGrpSpPr/>
          <p:nvPr/>
        </p:nvGrpSpPr>
        <p:grpSpPr>
          <a:xfrm rot="10800000">
            <a:off x="1993777" y="1587614"/>
            <a:ext cx="1994142" cy="478373"/>
            <a:chOff x="3515000" y="3112625"/>
            <a:chExt cx="282025" cy="67650"/>
          </a:xfrm>
        </p:grpSpPr>
        <p:sp>
          <p:nvSpPr>
            <p:cNvPr id="721" name="Google Shape;721;p47"/>
            <p:cNvSpPr/>
            <p:nvPr/>
          </p:nvSpPr>
          <p:spPr>
            <a:xfrm>
              <a:off x="3515000" y="3112625"/>
              <a:ext cx="282025" cy="67650"/>
            </a:xfrm>
            <a:custGeom>
              <a:rect b="b" l="l" r="r" t="t"/>
              <a:pathLst>
                <a:path extrusionOk="0" h="2706" w="11281">
                  <a:moveTo>
                    <a:pt x="1349" y="0"/>
                  </a:moveTo>
                  <a:cubicBezTo>
                    <a:pt x="606" y="0"/>
                    <a:pt x="0" y="606"/>
                    <a:pt x="0" y="1356"/>
                  </a:cubicBezTo>
                  <a:cubicBezTo>
                    <a:pt x="0" y="2099"/>
                    <a:pt x="606" y="2705"/>
                    <a:pt x="1349" y="2705"/>
                  </a:cubicBezTo>
                  <a:lnTo>
                    <a:pt x="9924" y="2705"/>
                  </a:lnTo>
                  <a:cubicBezTo>
                    <a:pt x="10674" y="2705"/>
                    <a:pt x="11280" y="2099"/>
                    <a:pt x="11280" y="1356"/>
                  </a:cubicBezTo>
                  <a:cubicBezTo>
                    <a:pt x="11280" y="606"/>
                    <a:pt x="10674" y="0"/>
                    <a:pt x="992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47"/>
            <p:cNvSpPr/>
            <p:nvPr/>
          </p:nvSpPr>
          <p:spPr>
            <a:xfrm>
              <a:off x="3521850" y="3118313"/>
              <a:ext cx="56275" cy="56275"/>
            </a:xfrm>
            <a:custGeom>
              <a:rect b="b" l="l" r="r" t="t"/>
              <a:pathLst>
                <a:path extrusionOk="0" h="2251" w="2251">
                  <a:moveTo>
                    <a:pt x="1125" y="1"/>
                  </a:moveTo>
                  <a:cubicBezTo>
                    <a:pt x="505" y="1"/>
                    <a:pt x="0" y="506"/>
                    <a:pt x="0" y="1126"/>
                  </a:cubicBezTo>
                  <a:cubicBezTo>
                    <a:pt x="0" y="1746"/>
                    <a:pt x="505" y="2251"/>
                    <a:pt x="1125" y="2251"/>
                  </a:cubicBezTo>
                  <a:cubicBezTo>
                    <a:pt x="1745" y="2251"/>
                    <a:pt x="2250" y="1746"/>
                    <a:pt x="2250" y="1126"/>
                  </a:cubicBezTo>
                  <a:cubicBezTo>
                    <a:pt x="2250" y="506"/>
                    <a:pt x="1745" y="1"/>
                    <a:pt x="11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3" name="Google Shape;723;p47"/>
          <p:cNvSpPr txBox="1"/>
          <p:nvPr/>
        </p:nvSpPr>
        <p:spPr>
          <a:xfrm>
            <a:off x="5316050" y="2320200"/>
            <a:ext cx="13143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Montserrat ExtraBold"/>
                <a:ea typeface="Montserrat ExtraBold"/>
                <a:cs typeface="Montserrat ExtraBold"/>
                <a:sym typeface="Montserrat ExtraBold"/>
              </a:rPr>
              <a:t>Finding #3 </a:t>
            </a:r>
            <a:endParaRPr sz="1100">
              <a:solidFill>
                <a:srgbClr val="FFFFFF"/>
              </a:solidFill>
              <a:latin typeface="Montserrat ExtraBold"/>
              <a:ea typeface="Montserrat ExtraBold"/>
              <a:cs typeface="Montserrat ExtraBold"/>
              <a:sym typeface="Montserrat ExtraBold"/>
            </a:endParaRPr>
          </a:p>
        </p:txBody>
      </p:sp>
      <p:sp>
        <p:nvSpPr>
          <p:cNvPr id="724" name="Google Shape;724;p47"/>
          <p:cNvSpPr txBox="1"/>
          <p:nvPr/>
        </p:nvSpPr>
        <p:spPr>
          <a:xfrm>
            <a:off x="2219325" y="1660225"/>
            <a:ext cx="1314300" cy="314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100">
                <a:solidFill>
                  <a:srgbClr val="FFFFFF"/>
                </a:solidFill>
                <a:latin typeface="Montserrat ExtraBold"/>
                <a:ea typeface="Montserrat ExtraBold"/>
                <a:cs typeface="Montserrat ExtraBold"/>
                <a:sym typeface="Montserrat ExtraBold"/>
              </a:rPr>
              <a:t>Finding #1</a:t>
            </a:r>
            <a:endParaRPr sz="1100">
              <a:solidFill>
                <a:srgbClr val="FFFFFF"/>
              </a:solidFill>
              <a:latin typeface="Montserrat ExtraBold"/>
              <a:ea typeface="Montserrat ExtraBold"/>
              <a:cs typeface="Montserrat ExtraBold"/>
              <a:sym typeface="Montserrat ExtraBold"/>
            </a:endParaRPr>
          </a:p>
        </p:txBody>
      </p:sp>
      <p:sp>
        <p:nvSpPr>
          <p:cNvPr id="725" name="Google Shape;725;p47"/>
          <p:cNvSpPr txBox="1"/>
          <p:nvPr/>
        </p:nvSpPr>
        <p:spPr>
          <a:xfrm>
            <a:off x="2114550" y="3337425"/>
            <a:ext cx="1419000" cy="314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100">
                <a:solidFill>
                  <a:srgbClr val="FFFFFF"/>
                </a:solidFill>
                <a:latin typeface="Montserrat ExtraBold"/>
                <a:ea typeface="Montserrat ExtraBold"/>
                <a:cs typeface="Montserrat ExtraBold"/>
                <a:sym typeface="Montserrat ExtraBold"/>
              </a:rPr>
              <a:t>Finding #2</a:t>
            </a:r>
            <a:endParaRPr sz="1100">
              <a:solidFill>
                <a:srgbClr val="FFFFFF"/>
              </a:solidFill>
              <a:latin typeface="Montserrat ExtraBold"/>
              <a:ea typeface="Montserrat ExtraBold"/>
              <a:cs typeface="Montserrat ExtraBold"/>
              <a:sym typeface="Montserrat ExtraBold"/>
            </a:endParaRPr>
          </a:p>
        </p:txBody>
      </p:sp>
      <p:cxnSp>
        <p:nvCxnSpPr>
          <p:cNvPr id="726" name="Google Shape;726;p47"/>
          <p:cNvCxnSpPr/>
          <p:nvPr/>
        </p:nvCxnSpPr>
        <p:spPr>
          <a:xfrm flipH="1" rot="10800000">
            <a:off x="1714500" y="2980150"/>
            <a:ext cx="2847000" cy="16200"/>
          </a:xfrm>
          <a:prstGeom prst="straightConnector1">
            <a:avLst/>
          </a:prstGeom>
          <a:noFill/>
          <a:ln cap="flat" cmpd="sng" w="38100">
            <a:solidFill>
              <a:srgbClr val="FFCB64"/>
            </a:solidFill>
            <a:prstDash val="solid"/>
            <a:round/>
            <a:headEnd len="med" w="med" type="none"/>
            <a:tailEnd len="med" w="med" type="none"/>
          </a:ln>
        </p:spPr>
      </p:cxnSp>
      <p:cxnSp>
        <p:nvCxnSpPr>
          <p:cNvPr id="727" name="Google Shape;727;p47"/>
          <p:cNvCxnSpPr/>
          <p:nvPr/>
        </p:nvCxnSpPr>
        <p:spPr>
          <a:xfrm>
            <a:off x="4562475" y="1587625"/>
            <a:ext cx="0" cy="3181500"/>
          </a:xfrm>
          <a:prstGeom prst="straightConnector1">
            <a:avLst/>
          </a:prstGeom>
          <a:noFill/>
          <a:ln cap="flat" cmpd="sng" w="38100">
            <a:solidFill>
              <a:srgbClr val="FFCB64"/>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48"/>
          <p:cNvSpPr txBox="1"/>
          <p:nvPr>
            <p:ph type="ctrTitle"/>
          </p:nvPr>
        </p:nvSpPr>
        <p:spPr>
          <a:xfrm>
            <a:off x="790975" y="720000"/>
            <a:ext cx="5012400" cy="31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VISUALIZATIONS</a:t>
            </a:r>
            <a:r>
              <a:rPr lang="en"/>
              <a:t> - </a:t>
            </a:r>
            <a:r>
              <a:rPr lang="en"/>
              <a:t>Disproportionate Denial </a:t>
            </a:r>
            <a:endParaRPr/>
          </a:p>
        </p:txBody>
      </p:sp>
      <p:sp>
        <p:nvSpPr>
          <p:cNvPr id="733" name="Google Shape;733;p48"/>
          <p:cNvSpPr txBox="1"/>
          <p:nvPr/>
        </p:nvSpPr>
        <p:spPr>
          <a:xfrm>
            <a:off x="1560975" y="4777575"/>
            <a:ext cx="5804700" cy="3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434343"/>
                </a:solidFill>
                <a:latin typeface="EB Garamond"/>
                <a:ea typeface="EB Garamond"/>
                <a:cs typeface="EB Garamond"/>
                <a:sym typeface="EB Garamond"/>
              </a:rPr>
              <a:t>Data averaged from 2007-2017</a:t>
            </a:r>
            <a:endParaRPr sz="1200">
              <a:solidFill>
                <a:srgbClr val="434343"/>
              </a:solidFill>
              <a:latin typeface="EB Garamond"/>
              <a:ea typeface="EB Garamond"/>
              <a:cs typeface="EB Garamond"/>
              <a:sym typeface="EB Garamond"/>
            </a:endParaRPr>
          </a:p>
        </p:txBody>
      </p:sp>
      <p:pic>
        <p:nvPicPr>
          <p:cNvPr id="734" name="Google Shape;734;p48"/>
          <p:cNvPicPr preferRelativeResize="0"/>
          <p:nvPr/>
        </p:nvPicPr>
        <p:blipFill>
          <a:blip r:embed="rId3">
            <a:alphaModFix/>
          </a:blip>
          <a:stretch>
            <a:fillRect/>
          </a:stretch>
        </p:blipFill>
        <p:spPr>
          <a:xfrm>
            <a:off x="1512225" y="1165000"/>
            <a:ext cx="6119552" cy="36125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49"/>
          <p:cNvSpPr txBox="1"/>
          <p:nvPr>
            <p:ph type="ctrTitle"/>
          </p:nvPr>
        </p:nvSpPr>
        <p:spPr>
          <a:xfrm>
            <a:off x="790975" y="720000"/>
            <a:ext cx="5012400" cy="31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VISUALIZATIONS - Disproportionate Denial </a:t>
            </a:r>
            <a:endParaRPr/>
          </a:p>
        </p:txBody>
      </p:sp>
      <p:sp>
        <p:nvSpPr>
          <p:cNvPr id="740" name="Google Shape;740;p49"/>
          <p:cNvSpPr txBox="1"/>
          <p:nvPr/>
        </p:nvSpPr>
        <p:spPr>
          <a:xfrm>
            <a:off x="1560975" y="4777575"/>
            <a:ext cx="5804700" cy="3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434343"/>
                </a:solidFill>
                <a:latin typeface="EB Garamond"/>
                <a:ea typeface="EB Garamond"/>
                <a:cs typeface="EB Garamond"/>
                <a:sym typeface="EB Garamond"/>
              </a:rPr>
              <a:t>Data averaged from 2007-2017</a:t>
            </a:r>
            <a:endParaRPr sz="1200">
              <a:solidFill>
                <a:srgbClr val="434343"/>
              </a:solidFill>
              <a:latin typeface="EB Garamond"/>
              <a:ea typeface="EB Garamond"/>
              <a:cs typeface="EB Garamond"/>
              <a:sym typeface="EB Garamond"/>
            </a:endParaRPr>
          </a:p>
        </p:txBody>
      </p:sp>
      <p:pic>
        <p:nvPicPr>
          <p:cNvPr id="741" name="Google Shape;741;p49"/>
          <p:cNvPicPr preferRelativeResize="0"/>
          <p:nvPr/>
        </p:nvPicPr>
        <p:blipFill rotWithShape="1">
          <a:blip r:embed="rId3">
            <a:alphaModFix/>
          </a:blip>
          <a:srcRect b="47222" l="835" r="826" t="1868"/>
          <a:stretch/>
        </p:blipFill>
        <p:spPr>
          <a:xfrm>
            <a:off x="243650" y="2002950"/>
            <a:ext cx="4112023" cy="1980027"/>
          </a:xfrm>
          <a:prstGeom prst="rect">
            <a:avLst/>
          </a:prstGeom>
          <a:noFill/>
          <a:ln>
            <a:noFill/>
          </a:ln>
        </p:spPr>
      </p:pic>
      <p:pic>
        <p:nvPicPr>
          <p:cNvPr id="742" name="Google Shape;742;p49"/>
          <p:cNvPicPr preferRelativeResize="0"/>
          <p:nvPr/>
        </p:nvPicPr>
        <p:blipFill rotWithShape="1">
          <a:blip r:embed="rId3">
            <a:alphaModFix/>
          </a:blip>
          <a:srcRect b="0" l="0" r="0" t="54592"/>
          <a:stretch/>
        </p:blipFill>
        <p:spPr>
          <a:xfrm>
            <a:off x="4526725" y="2039413"/>
            <a:ext cx="4515402" cy="19070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50"/>
          <p:cNvSpPr txBox="1"/>
          <p:nvPr>
            <p:ph type="ctrTitle"/>
          </p:nvPr>
        </p:nvSpPr>
        <p:spPr>
          <a:xfrm>
            <a:off x="790975" y="720000"/>
            <a:ext cx="5012400" cy="31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VISUALIZATIONS - Disproportionate Denial </a:t>
            </a:r>
            <a:endParaRPr/>
          </a:p>
        </p:txBody>
      </p:sp>
      <p:sp>
        <p:nvSpPr>
          <p:cNvPr id="748" name="Google Shape;748;p50"/>
          <p:cNvSpPr txBox="1"/>
          <p:nvPr/>
        </p:nvSpPr>
        <p:spPr>
          <a:xfrm>
            <a:off x="1560975" y="4777575"/>
            <a:ext cx="5804700" cy="3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434343"/>
                </a:solidFill>
                <a:latin typeface="EB Garamond"/>
                <a:ea typeface="EB Garamond"/>
                <a:cs typeface="EB Garamond"/>
                <a:sym typeface="EB Garamond"/>
              </a:rPr>
              <a:t>Data averaged from 2007-2017</a:t>
            </a:r>
            <a:endParaRPr sz="1200">
              <a:solidFill>
                <a:srgbClr val="434343"/>
              </a:solidFill>
              <a:latin typeface="EB Garamond"/>
              <a:ea typeface="EB Garamond"/>
              <a:cs typeface="EB Garamond"/>
              <a:sym typeface="EB Garamond"/>
            </a:endParaRPr>
          </a:p>
        </p:txBody>
      </p:sp>
      <p:pic>
        <p:nvPicPr>
          <p:cNvPr id="749" name="Google Shape;749;p50"/>
          <p:cNvPicPr preferRelativeResize="0"/>
          <p:nvPr/>
        </p:nvPicPr>
        <p:blipFill>
          <a:blip r:embed="rId3">
            <a:alphaModFix/>
          </a:blip>
          <a:stretch>
            <a:fillRect/>
          </a:stretch>
        </p:blipFill>
        <p:spPr>
          <a:xfrm>
            <a:off x="1374550" y="1275500"/>
            <a:ext cx="6177551" cy="34386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51"/>
          <p:cNvSpPr txBox="1"/>
          <p:nvPr>
            <p:ph type="ctrTitle"/>
          </p:nvPr>
        </p:nvSpPr>
        <p:spPr>
          <a:xfrm>
            <a:off x="790975" y="720000"/>
            <a:ext cx="5012400" cy="31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VISUALIZATIONS</a:t>
            </a:r>
            <a:r>
              <a:rPr lang="en"/>
              <a:t> - Lower Median Income </a:t>
            </a:r>
            <a:r>
              <a:rPr lang="en"/>
              <a:t>Salary</a:t>
            </a:r>
            <a:r>
              <a:rPr lang="en"/>
              <a:t> </a:t>
            </a:r>
            <a:endParaRPr/>
          </a:p>
        </p:txBody>
      </p:sp>
      <p:pic>
        <p:nvPicPr>
          <p:cNvPr id="755" name="Google Shape;755;p51"/>
          <p:cNvPicPr preferRelativeResize="0"/>
          <p:nvPr/>
        </p:nvPicPr>
        <p:blipFill>
          <a:blip r:embed="rId3">
            <a:alphaModFix/>
          </a:blip>
          <a:stretch>
            <a:fillRect/>
          </a:stretch>
        </p:blipFill>
        <p:spPr>
          <a:xfrm>
            <a:off x="1006025" y="1164600"/>
            <a:ext cx="7514991" cy="3804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52"/>
          <p:cNvSpPr txBox="1"/>
          <p:nvPr>
            <p:ph type="ctrTitle"/>
          </p:nvPr>
        </p:nvSpPr>
        <p:spPr>
          <a:xfrm>
            <a:off x="790975" y="720000"/>
            <a:ext cx="7913400" cy="31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VISUALIZATIONS</a:t>
            </a:r>
            <a:r>
              <a:rPr lang="en"/>
              <a:t> - </a:t>
            </a:r>
            <a:r>
              <a:rPr lang="en">
                <a:solidFill>
                  <a:schemeClr val="lt1"/>
                </a:solidFill>
              </a:rPr>
              <a:t>Importance of applicant’s sex on loan action</a:t>
            </a:r>
            <a:endParaRPr/>
          </a:p>
        </p:txBody>
      </p:sp>
      <p:pic>
        <p:nvPicPr>
          <p:cNvPr id="761" name="Google Shape;761;p52" title="Screen Recording 2024-12-02 at 2.46.33 PM.mov">
            <a:hlinkClick r:id="rId3"/>
          </p:cNvPr>
          <p:cNvPicPr preferRelativeResize="0"/>
          <p:nvPr/>
        </p:nvPicPr>
        <p:blipFill>
          <a:blip r:embed="rId4">
            <a:alphaModFix/>
          </a:blip>
          <a:stretch>
            <a:fillRect/>
          </a:stretch>
        </p:blipFill>
        <p:spPr>
          <a:xfrm>
            <a:off x="1540325" y="1151500"/>
            <a:ext cx="6932054" cy="38046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1"/>
                                        </p:tgtEl>
                                        <p:attrNameLst>
                                          <p:attrName>style.visibility</p:attrName>
                                        </p:attrNameLst>
                                      </p:cBhvr>
                                      <p:to>
                                        <p:strVal val="visible"/>
                                      </p:to>
                                    </p:set>
                                    <p:animEffect filter="fade" transition="in">
                                      <p:cBhvr>
                                        <p:cTn dur="1000"/>
                                        <p:tgtEl>
                                          <p:spTgt spid="7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53"/>
          <p:cNvSpPr txBox="1"/>
          <p:nvPr>
            <p:ph type="ctrTitle"/>
          </p:nvPr>
        </p:nvSpPr>
        <p:spPr>
          <a:xfrm>
            <a:off x="790975" y="720000"/>
            <a:ext cx="7983300" cy="31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VISUALIZATIONS</a:t>
            </a:r>
            <a:r>
              <a:rPr lang="en"/>
              <a:t> - Importance of applicant’s sex on loans denied by financial </a:t>
            </a:r>
            <a:r>
              <a:rPr lang="en"/>
              <a:t>institutions</a:t>
            </a:r>
            <a:endParaRPr/>
          </a:p>
        </p:txBody>
      </p:sp>
      <p:pic>
        <p:nvPicPr>
          <p:cNvPr id="767" name="Google Shape;767;p53"/>
          <p:cNvPicPr preferRelativeResize="0"/>
          <p:nvPr/>
        </p:nvPicPr>
        <p:blipFill>
          <a:blip r:embed="rId3">
            <a:alphaModFix/>
          </a:blip>
          <a:stretch>
            <a:fillRect/>
          </a:stretch>
        </p:blipFill>
        <p:spPr>
          <a:xfrm>
            <a:off x="289025" y="1233050"/>
            <a:ext cx="6120298" cy="3433349"/>
          </a:xfrm>
          <a:prstGeom prst="rect">
            <a:avLst/>
          </a:prstGeom>
          <a:noFill/>
          <a:ln>
            <a:noFill/>
          </a:ln>
        </p:spPr>
      </p:pic>
      <p:sp>
        <p:nvSpPr>
          <p:cNvPr id="768" name="Google Shape;768;p53"/>
          <p:cNvSpPr txBox="1"/>
          <p:nvPr/>
        </p:nvSpPr>
        <p:spPr>
          <a:xfrm>
            <a:off x="6516625" y="1233050"/>
            <a:ext cx="2513700" cy="3642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300">
                <a:solidFill>
                  <a:schemeClr val="dk1"/>
                </a:solidFill>
                <a:latin typeface="EB Garamond"/>
                <a:ea typeface="EB Garamond"/>
                <a:cs typeface="EB Garamond"/>
                <a:sym typeface="EB Garamond"/>
              </a:rPr>
              <a:t>Throughout the years from 2008 to 2017 it can easily be determined there is an disparity between gender on the amount of loans rejected by a financial institution. The graph shows how 2-5% of women are more likely to have their loans rejected. </a:t>
            </a:r>
            <a:endParaRPr sz="1300">
              <a:solidFill>
                <a:schemeClr val="dk1"/>
              </a:solidFill>
              <a:latin typeface="EB Garamond"/>
              <a:ea typeface="EB Garamond"/>
              <a:cs typeface="EB Garamond"/>
              <a:sym typeface="EB Garamond"/>
            </a:endParaRPr>
          </a:p>
          <a:p>
            <a:pPr indent="0" lvl="0" marL="0" rtl="0" algn="just">
              <a:spcBef>
                <a:spcPts val="0"/>
              </a:spcBef>
              <a:spcAft>
                <a:spcPts val="0"/>
              </a:spcAft>
              <a:buNone/>
            </a:pPr>
            <a:r>
              <a:t/>
            </a:r>
            <a:endParaRPr sz="1300">
              <a:solidFill>
                <a:schemeClr val="dk1"/>
              </a:solidFill>
              <a:latin typeface="EB Garamond"/>
              <a:ea typeface="EB Garamond"/>
              <a:cs typeface="EB Garamond"/>
              <a:sym typeface="EB Garamond"/>
            </a:endParaRPr>
          </a:p>
          <a:p>
            <a:pPr indent="0" lvl="0" marL="0" rtl="0" algn="just">
              <a:spcBef>
                <a:spcPts val="0"/>
              </a:spcBef>
              <a:spcAft>
                <a:spcPts val="0"/>
              </a:spcAft>
              <a:buNone/>
            </a:pPr>
            <a:r>
              <a:rPr lang="en" sz="1300">
                <a:solidFill>
                  <a:schemeClr val="dk1"/>
                </a:solidFill>
                <a:latin typeface="EB Garamond"/>
                <a:ea typeface="EB Garamond"/>
                <a:cs typeface="EB Garamond"/>
                <a:sym typeface="EB Garamond"/>
              </a:rPr>
              <a:t>In 2007, 29.5% of female loans where rejected while 24.7% of male where rejected </a:t>
            </a:r>
            <a:endParaRPr sz="1300">
              <a:solidFill>
                <a:schemeClr val="dk1"/>
              </a:solidFill>
              <a:latin typeface="EB Garamond"/>
              <a:ea typeface="EB Garamond"/>
              <a:cs typeface="EB Garamond"/>
              <a:sym typeface="EB Garamond"/>
            </a:endParaRPr>
          </a:p>
          <a:p>
            <a:pPr indent="0" lvl="0" marL="0" rtl="0" algn="just">
              <a:spcBef>
                <a:spcPts val="0"/>
              </a:spcBef>
              <a:spcAft>
                <a:spcPts val="0"/>
              </a:spcAft>
              <a:buNone/>
            </a:pPr>
            <a:r>
              <a:t/>
            </a:r>
            <a:endParaRPr sz="1300">
              <a:solidFill>
                <a:schemeClr val="dk1"/>
              </a:solidFill>
              <a:latin typeface="EB Garamond"/>
              <a:ea typeface="EB Garamond"/>
              <a:cs typeface="EB Garamond"/>
              <a:sym typeface="EB Garamond"/>
            </a:endParaRPr>
          </a:p>
          <a:p>
            <a:pPr indent="0" lvl="0" marL="0" rtl="0" algn="just">
              <a:spcBef>
                <a:spcPts val="0"/>
              </a:spcBef>
              <a:spcAft>
                <a:spcPts val="0"/>
              </a:spcAft>
              <a:buNone/>
            </a:pPr>
            <a:r>
              <a:rPr lang="en" sz="1300">
                <a:solidFill>
                  <a:schemeClr val="dk1"/>
                </a:solidFill>
                <a:latin typeface="EB Garamond"/>
                <a:ea typeface="EB Garamond"/>
                <a:cs typeface="EB Garamond"/>
                <a:sym typeface="EB Garamond"/>
              </a:rPr>
              <a:t>In 2017, 16.4% of female loans where rejected while 14.1% of male where rejected</a:t>
            </a:r>
            <a:endParaRPr sz="1300">
              <a:solidFill>
                <a:schemeClr val="dk1"/>
              </a:solidFill>
              <a:latin typeface="EB Garamond"/>
              <a:ea typeface="EB Garamond"/>
              <a:cs typeface="EB Garamond"/>
              <a:sym typeface="EB Garamon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54"/>
          <p:cNvSpPr txBox="1"/>
          <p:nvPr>
            <p:ph type="ctrTitle"/>
          </p:nvPr>
        </p:nvSpPr>
        <p:spPr>
          <a:xfrm>
            <a:off x="790975" y="720000"/>
            <a:ext cx="7983300" cy="31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VISUALIZATIONS - Importance of applicant’s sex on loans originated</a:t>
            </a:r>
            <a:endParaRPr/>
          </a:p>
        </p:txBody>
      </p:sp>
      <p:sp>
        <p:nvSpPr>
          <p:cNvPr id="774" name="Google Shape;774;p54"/>
          <p:cNvSpPr txBox="1"/>
          <p:nvPr/>
        </p:nvSpPr>
        <p:spPr>
          <a:xfrm>
            <a:off x="6574800" y="2351750"/>
            <a:ext cx="2467200" cy="1152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300">
                <a:solidFill>
                  <a:schemeClr val="dk1"/>
                </a:solidFill>
                <a:latin typeface="EB Garamond"/>
                <a:ea typeface="EB Garamond"/>
                <a:cs typeface="EB Garamond"/>
                <a:sym typeface="EB Garamond"/>
              </a:rPr>
              <a:t>The disparity of loans originated by applicant sex was around 5% in 2007, however, it had decreased </a:t>
            </a:r>
            <a:r>
              <a:rPr lang="en" sz="1300">
                <a:solidFill>
                  <a:schemeClr val="dk1"/>
                </a:solidFill>
                <a:latin typeface="EB Garamond"/>
                <a:ea typeface="EB Garamond"/>
                <a:cs typeface="EB Garamond"/>
                <a:sym typeface="EB Garamond"/>
              </a:rPr>
              <a:t>significantly</a:t>
            </a:r>
            <a:r>
              <a:rPr lang="en" sz="1300">
                <a:solidFill>
                  <a:schemeClr val="dk1"/>
                </a:solidFill>
                <a:latin typeface="EB Garamond"/>
                <a:ea typeface="EB Garamond"/>
                <a:cs typeface="EB Garamond"/>
                <a:sym typeface="EB Garamond"/>
              </a:rPr>
              <a:t> reaching a percentage of difference of only 1.3% on 2017. </a:t>
            </a:r>
            <a:endParaRPr sz="1300">
              <a:solidFill>
                <a:schemeClr val="dk1"/>
              </a:solidFill>
              <a:latin typeface="EB Garamond"/>
              <a:ea typeface="EB Garamond"/>
              <a:cs typeface="EB Garamond"/>
              <a:sym typeface="EB Garamond"/>
            </a:endParaRPr>
          </a:p>
        </p:txBody>
      </p:sp>
      <p:pic>
        <p:nvPicPr>
          <p:cNvPr id="775" name="Google Shape;775;p54"/>
          <p:cNvPicPr preferRelativeResize="0"/>
          <p:nvPr/>
        </p:nvPicPr>
        <p:blipFill>
          <a:blip r:embed="rId3">
            <a:alphaModFix/>
          </a:blip>
          <a:stretch>
            <a:fillRect/>
          </a:stretch>
        </p:blipFill>
        <p:spPr>
          <a:xfrm>
            <a:off x="257125" y="1174875"/>
            <a:ext cx="6211826" cy="350575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55"/>
          <p:cNvSpPr txBox="1"/>
          <p:nvPr>
            <p:ph type="ctrTitle"/>
          </p:nvPr>
        </p:nvSpPr>
        <p:spPr>
          <a:xfrm>
            <a:off x="790975" y="720000"/>
            <a:ext cx="7983300" cy="31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VISUALIZATIONS - Importance of applicant’s sex on loans originated</a:t>
            </a:r>
            <a:endParaRPr/>
          </a:p>
        </p:txBody>
      </p:sp>
      <p:pic>
        <p:nvPicPr>
          <p:cNvPr id="781" name="Google Shape;781;p55"/>
          <p:cNvPicPr preferRelativeResize="0"/>
          <p:nvPr/>
        </p:nvPicPr>
        <p:blipFill>
          <a:blip r:embed="rId3">
            <a:alphaModFix/>
          </a:blip>
          <a:stretch>
            <a:fillRect/>
          </a:stretch>
        </p:blipFill>
        <p:spPr>
          <a:xfrm>
            <a:off x="198950" y="1756700"/>
            <a:ext cx="4250638" cy="2392800"/>
          </a:xfrm>
          <a:prstGeom prst="rect">
            <a:avLst/>
          </a:prstGeom>
          <a:noFill/>
          <a:ln>
            <a:noFill/>
          </a:ln>
        </p:spPr>
      </p:pic>
      <p:pic>
        <p:nvPicPr>
          <p:cNvPr id="782" name="Google Shape;782;p55"/>
          <p:cNvPicPr preferRelativeResize="0"/>
          <p:nvPr/>
        </p:nvPicPr>
        <p:blipFill>
          <a:blip r:embed="rId4">
            <a:alphaModFix/>
          </a:blip>
          <a:stretch>
            <a:fillRect/>
          </a:stretch>
        </p:blipFill>
        <p:spPr>
          <a:xfrm>
            <a:off x="4653450" y="1756700"/>
            <a:ext cx="4283675" cy="2392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8"/>
          <p:cNvSpPr txBox="1"/>
          <p:nvPr>
            <p:ph type="ctrTitle"/>
          </p:nvPr>
        </p:nvSpPr>
        <p:spPr>
          <a:xfrm>
            <a:off x="831200" y="1605949"/>
            <a:ext cx="3867300" cy="82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Introduction</a:t>
            </a:r>
            <a:endParaRPr>
              <a:solidFill>
                <a:srgbClr val="434343"/>
              </a:solidFill>
            </a:endParaRPr>
          </a:p>
        </p:txBody>
      </p:sp>
      <p:sp>
        <p:nvSpPr>
          <p:cNvPr id="277" name="Google Shape;277;p38"/>
          <p:cNvSpPr txBox="1"/>
          <p:nvPr>
            <p:ph idx="1" type="subTitle"/>
          </p:nvPr>
        </p:nvSpPr>
        <p:spPr>
          <a:xfrm>
            <a:off x="831200" y="2314225"/>
            <a:ext cx="4224900" cy="178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RJC has countless first hand accounts of </a:t>
            </a:r>
            <a:r>
              <a:rPr lang="en"/>
              <a:t>racially</a:t>
            </a:r>
            <a:r>
              <a:rPr lang="en"/>
              <a:t>-motivated housing </a:t>
            </a:r>
            <a:r>
              <a:rPr lang="en"/>
              <a:t>discrimination</a:t>
            </a:r>
            <a:r>
              <a:rPr lang="en"/>
              <a:t> in the South Bend area, however, the “hard-data” required to back up these claims is lacking. The goal of our work is to </a:t>
            </a:r>
            <a:r>
              <a:rPr lang="en"/>
              <a:t>analyse </a:t>
            </a:r>
            <a:r>
              <a:rPr b="1" lang="en"/>
              <a:t>HMDA data sets</a:t>
            </a:r>
            <a:r>
              <a:rPr lang="en"/>
              <a:t> to look for trends and create visualizations that support the widespread discriminatory experience of many community members. </a:t>
            </a:r>
            <a:endParaRPr>
              <a:solidFill>
                <a:srgbClr val="434343"/>
              </a:solidFill>
            </a:endParaRPr>
          </a:p>
          <a:p>
            <a:pPr indent="0" lvl="0" marL="0" rtl="0" algn="l">
              <a:spcBef>
                <a:spcPts val="0"/>
              </a:spcBef>
              <a:spcAft>
                <a:spcPts val="0"/>
              </a:spcAft>
              <a:buNone/>
            </a:pPr>
            <a:r>
              <a:t/>
            </a:r>
            <a:endParaRPr>
              <a:solidFill>
                <a:srgbClr val="434343"/>
              </a:solidFill>
            </a:endParaRPr>
          </a:p>
        </p:txBody>
      </p:sp>
      <p:grpSp>
        <p:nvGrpSpPr>
          <p:cNvPr id="278" name="Google Shape;278;p38"/>
          <p:cNvGrpSpPr/>
          <p:nvPr/>
        </p:nvGrpSpPr>
        <p:grpSpPr>
          <a:xfrm>
            <a:off x="5811131" y="1111432"/>
            <a:ext cx="1980215" cy="1907859"/>
            <a:chOff x="1029600" y="238175"/>
            <a:chExt cx="5360625" cy="5164750"/>
          </a:xfrm>
        </p:grpSpPr>
        <p:sp>
          <p:nvSpPr>
            <p:cNvPr id="279" name="Google Shape;279;p38"/>
            <p:cNvSpPr/>
            <p:nvPr/>
          </p:nvSpPr>
          <p:spPr>
            <a:xfrm>
              <a:off x="1029600" y="238175"/>
              <a:ext cx="5317100" cy="4055200"/>
            </a:xfrm>
            <a:custGeom>
              <a:rect b="b" l="l" r="r" t="t"/>
              <a:pathLst>
                <a:path extrusionOk="0" h="162208" w="212684">
                  <a:moveTo>
                    <a:pt x="109441" y="1"/>
                  </a:moveTo>
                  <a:cubicBezTo>
                    <a:pt x="79644" y="1"/>
                    <a:pt x="50872" y="12897"/>
                    <a:pt x="31068" y="36025"/>
                  </a:cubicBezTo>
                  <a:cubicBezTo>
                    <a:pt x="33570" y="35218"/>
                    <a:pt x="36296" y="34711"/>
                    <a:pt x="38970" y="34711"/>
                  </a:cubicBezTo>
                  <a:cubicBezTo>
                    <a:pt x="39179" y="34711"/>
                    <a:pt x="39388" y="34714"/>
                    <a:pt x="39596" y="34720"/>
                  </a:cubicBezTo>
                  <a:cubicBezTo>
                    <a:pt x="39668" y="34719"/>
                    <a:pt x="39740" y="34719"/>
                    <a:pt x="39812" y="34719"/>
                  </a:cubicBezTo>
                  <a:cubicBezTo>
                    <a:pt x="51212" y="34719"/>
                    <a:pt x="61466" y="41574"/>
                    <a:pt x="65877" y="52124"/>
                  </a:cubicBezTo>
                  <a:cubicBezTo>
                    <a:pt x="68408" y="41509"/>
                    <a:pt x="77835" y="34189"/>
                    <a:pt x="88478" y="34189"/>
                  </a:cubicBezTo>
                  <a:cubicBezTo>
                    <a:pt x="89178" y="34189"/>
                    <a:pt x="89883" y="34220"/>
                    <a:pt x="90591" y="34285"/>
                  </a:cubicBezTo>
                  <a:cubicBezTo>
                    <a:pt x="102165" y="35416"/>
                    <a:pt x="111128" y="44815"/>
                    <a:pt x="111564" y="56389"/>
                  </a:cubicBezTo>
                  <a:lnTo>
                    <a:pt x="17405" y="56389"/>
                  </a:lnTo>
                  <a:cubicBezTo>
                    <a:pt x="1" y="90240"/>
                    <a:pt x="2786" y="130967"/>
                    <a:pt x="24541" y="162208"/>
                  </a:cubicBezTo>
                  <a:lnTo>
                    <a:pt x="109388" y="77361"/>
                  </a:lnTo>
                  <a:lnTo>
                    <a:pt x="194235" y="162208"/>
                  </a:lnTo>
                  <a:cubicBezTo>
                    <a:pt x="206244" y="144977"/>
                    <a:pt x="212684" y="124527"/>
                    <a:pt x="212597" y="103468"/>
                  </a:cubicBezTo>
                  <a:cubicBezTo>
                    <a:pt x="212597" y="99726"/>
                    <a:pt x="212423" y="95984"/>
                    <a:pt x="211987" y="92242"/>
                  </a:cubicBezTo>
                  <a:lnTo>
                    <a:pt x="145937" y="92242"/>
                  </a:lnTo>
                  <a:cubicBezTo>
                    <a:pt x="146547" y="79885"/>
                    <a:pt x="156728" y="70138"/>
                    <a:pt x="169085" y="70138"/>
                  </a:cubicBezTo>
                  <a:cubicBezTo>
                    <a:pt x="179789" y="70225"/>
                    <a:pt x="189014" y="77622"/>
                    <a:pt x="191537" y="87978"/>
                  </a:cubicBezTo>
                  <a:cubicBezTo>
                    <a:pt x="194583" y="80668"/>
                    <a:pt x="200500" y="75011"/>
                    <a:pt x="207897" y="72140"/>
                  </a:cubicBezTo>
                  <a:cubicBezTo>
                    <a:pt x="196584" y="36460"/>
                    <a:pt x="166823" y="9657"/>
                    <a:pt x="130099" y="2087"/>
                  </a:cubicBezTo>
                  <a:cubicBezTo>
                    <a:pt x="123224" y="685"/>
                    <a:pt x="116305" y="1"/>
                    <a:pt x="109441" y="1"/>
                  </a:cubicBezTo>
                  <a:close/>
                </a:path>
              </a:pathLst>
            </a:custGeom>
            <a:solidFill>
              <a:srgbClr val="9AD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8"/>
            <p:cNvSpPr/>
            <p:nvPr/>
          </p:nvSpPr>
          <p:spPr>
            <a:xfrm>
              <a:off x="1643125" y="2170000"/>
              <a:ext cx="4242350" cy="3232925"/>
            </a:xfrm>
            <a:custGeom>
              <a:rect b="b" l="l" r="r" t="t"/>
              <a:pathLst>
                <a:path extrusionOk="0" h="129317" w="169694">
                  <a:moveTo>
                    <a:pt x="84847" y="1"/>
                  </a:moveTo>
                  <a:lnTo>
                    <a:pt x="0" y="84848"/>
                  </a:lnTo>
                  <a:cubicBezTo>
                    <a:pt x="19232" y="112695"/>
                    <a:pt x="50995" y="129316"/>
                    <a:pt x="84847" y="129316"/>
                  </a:cubicBezTo>
                  <a:cubicBezTo>
                    <a:pt x="118699" y="129316"/>
                    <a:pt x="150375" y="112695"/>
                    <a:pt x="169694" y="84848"/>
                  </a:cubicBezTo>
                  <a:lnTo>
                    <a:pt x="84847" y="1"/>
                  </a:lnTo>
                  <a:close/>
                </a:path>
              </a:pathLst>
            </a:cu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8"/>
            <p:cNvSpPr/>
            <p:nvPr/>
          </p:nvSpPr>
          <p:spPr>
            <a:xfrm>
              <a:off x="1138400" y="1978550"/>
              <a:ext cx="5251825" cy="2817375"/>
            </a:xfrm>
            <a:custGeom>
              <a:rect b="b" l="l" r="r" t="t"/>
              <a:pathLst>
                <a:path extrusionOk="0" h="112695" w="210073">
                  <a:moveTo>
                    <a:pt x="105036" y="1"/>
                  </a:moveTo>
                  <a:lnTo>
                    <a:pt x="0" y="105037"/>
                  </a:lnTo>
                  <a:lnTo>
                    <a:pt x="7658" y="112695"/>
                  </a:lnTo>
                  <a:lnTo>
                    <a:pt x="105036" y="15317"/>
                  </a:lnTo>
                  <a:lnTo>
                    <a:pt x="202414" y="112695"/>
                  </a:lnTo>
                  <a:lnTo>
                    <a:pt x="210072" y="105037"/>
                  </a:lnTo>
                  <a:lnTo>
                    <a:pt x="105036"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8"/>
            <p:cNvSpPr/>
            <p:nvPr/>
          </p:nvSpPr>
          <p:spPr>
            <a:xfrm>
              <a:off x="3357450" y="3714650"/>
              <a:ext cx="813700" cy="813700"/>
            </a:xfrm>
            <a:custGeom>
              <a:rect b="b" l="l" r="r" t="t"/>
              <a:pathLst>
                <a:path extrusionOk="0" h="32548" w="32548">
                  <a:moveTo>
                    <a:pt x="16274" y="1"/>
                  </a:moveTo>
                  <a:cubicBezTo>
                    <a:pt x="7311" y="1"/>
                    <a:pt x="1" y="7311"/>
                    <a:pt x="1" y="16274"/>
                  </a:cubicBezTo>
                  <a:cubicBezTo>
                    <a:pt x="1" y="25237"/>
                    <a:pt x="7311" y="32547"/>
                    <a:pt x="16274" y="32547"/>
                  </a:cubicBezTo>
                  <a:cubicBezTo>
                    <a:pt x="25237" y="32547"/>
                    <a:pt x="32547" y="25237"/>
                    <a:pt x="32547" y="16274"/>
                  </a:cubicBezTo>
                  <a:cubicBezTo>
                    <a:pt x="32547" y="7311"/>
                    <a:pt x="25237" y="1"/>
                    <a:pt x="1627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8"/>
            <p:cNvSpPr/>
            <p:nvPr/>
          </p:nvSpPr>
          <p:spPr>
            <a:xfrm>
              <a:off x="3115975" y="3635175"/>
              <a:ext cx="1133500" cy="971500"/>
            </a:xfrm>
            <a:custGeom>
              <a:rect b="b" l="l" r="r" t="t"/>
              <a:pathLst>
                <a:path extrusionOk="0" h="38860" w="45340">
                  <a:moveTo>
                    <a:pt x="25933" y="6400"/>
                  </a:moveTo>
                  <a:cubicBezTo>
                    <a:pt x="33156" y="6400"/>
                    <a:pt x="38986" y="12230"/>
                    <a:pt x="38986" y="19453"/>
                  </a:cubicBezTo>
                  <a:cubicBezTo>
                    <a:pt x="38986" y="27336"/>
                    <a:pt x="32544" y="32555"/>
                    <a:pt x="25842" y="32555"/>
                  </a:cubicBezTo>
                  <a:cubicBezTo>
                    <a:pt x="22630" y="32555"/>
                    <a:pt x="19359" y="31356"/>
                    <a:pt x="16709" y="28677"/>
                  </a:cubicBezTo>
                  <a:cubicBezTo>
                    <a:pt x="8442" y="20497"/>
                    <a:pt x="14272" y="6400"/>
                    <a:pt x="25933" y="6400"/>
                  </a:cubicBezTo>
                  <a:close/>
                  <a:moveTo>
                    <a:pt x="25788" y="0"/>
                  </a:moveTo>
                  <a:cubicBezTo>
                    <a:pt x="21017" y="0"/>
                    <a:pt x="16150" y="1765"/>
                    <a:pt x="12183" y="5703"/>
                  </a:cubicBezTo>
                  <a:cubicBezTo>
                    <a:pt x="0" y="17974"/>
                    <a:pt x="8616" y="38859"/>
                    <a:pt x="25933" y="38859"/>
                  </a:cubicBezTo>
                  <a:cubicBezTo>
                    <a:pt x="36637" y="38859"/>
                    <a:pt x="45339" y="30157"/>
                    <a:pt x="45339" y="19453"/>
                  </a:cubicBezTo>
                  <a:cubicBezTo>
                    <a:pt x="45339" y="7734"/>
                    <a:pt x="35775" y="0"/>
                    <a:pt x="2578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8"/>
            <p:cNvSpPr/>
            <p:nvPr/>
          </p:nvSpPr>
          <p:spPr>
            <a:xfrm>
              <a:off x="3775175" y="3686375"/>
              <a:ext cx="25" cy="815850"/>
            </a:xfrm>
            <a:custGeom>
              <a:rect b="b" l="l" r="r" t="t"/>
              <a:pathLst>
                <a:path extrusionOk="0" h="32634" w="1">
                  <a:moveTo>
                    <a:pt x="0" y="1"/>
                  </a:moveTo>
                  <a:lnTo>
                    <a:pt x="0" y="32634"/>
                  </a:lnTo>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8"/>
            <p:cNvSpPr/>
            <p:nvPr/>
          </p:nvSpPr>
          <p:spPr>
            <a:xfrm>
              <a:off x="3694675" y="3686375"/>
              <a:ext cx="163175" cy="815850"/>
            </a:xfrm>
            <a:custGeom>
              <a:rect b="b" l="l" r="r" t="t"/>
              <a:pathLst>
                <a:path extrusionOk="0" h="32634" w="6527">
                  <a:moveTo>
                    <a:pt x="0" y="1"/>
                  </a:moveTo>
                  <a:lnTo>
                    <a:pt x="0" y="32634"/>
                  </a:lnTo>
                  <a:lnTo>
                    <a:pt x="6527" y="32634"/>
                  </a:lnTo>
                  <a:lnTo>
                    <a:pt x="6527"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8"/>
            <p:cNvSpPr/>
            <p:nvPr/>
          </p:nvSpPr>
          <p:spPr>
            <a:xfrm>
              <a:off x="3340050" y="4121500"/>
              <a:ext cx="844150" cy="25"/>
            </a:xfrm>
            <a:custGeom>
              <a:rect b="b" l="l" r="r" t="t"/>
              <a:pathLst>
                <a:path extrusionOk="0" h="1" w="33766">
                  <a:moveTo>
                    <a:pt x="1" y="0"/>
                  </a:moveTo>
                  <a:lnTo>
                    <a:pt x="33765" y="0"/>
                  </a:lnTo>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8"/>
            <p:cNvSpPr/>
            <p:nvPr/>
          </p:nvSpPr>
          <p:spPr>
            <a:xfrm>
              <a:off x="3340050" y="4038825"/>
              <a:ext cx="844150" cy="163175"/>
            </a:xfrm>
            <a:custGeom>
              <a:rect b="b" l="l" r="r" t="t"/>
              <a:pathLst>
                <a:path extrusionOk="0" h="6527" w="33766">
                  <a:moveTo>
                    <a:pt x="1" y="0"/>
                  </a:moveTo>
                  <a:lnTo>
                    <a:pt x="1" y="6527"/>
                  </a:lnTo>
                  <a:lnTo>
                    <a:pt x="33765" y="6527"/>
                  </a:lnTo>
                  <a:lnTo>
                    <a:pt x="33765"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8" name="Google Shape;288;p38"/>
          <p:cNvSpPr txBox="1"/>
          <p:nvPr/>
        </p:nvSpPr>
        <p:spPr>
          <a:xfrm>
            <a:off x="5591475" y="3022413"/>
            <a:ext cx="2419500" cy="5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74C1B9"/>
                </a:solidFill>
                <a:latin typeface="Montserrat Black"/>
                <a:ea typeface="Montserrat Black"/>
                <a:cs typeface="Montserrat Black"/>
                <a:sym typeface="Montserrat Black"/>
              </a:rPr>
              <a:t>RJC</a:t>
            </a:r>
            <a:endParaRPr sz="3000">
              <a:solidFill>
                <a:srgbClr val="74C1B9"/>
              </a:solidFill>
              <a:latin typeface="Montserrat Black"/>
              <a:ea typeface="Montserrat Black"/>
              <a:cs typeface="Montserrat Black"/>
              <a:sym typeface="Montserrat Black"/>
            </a:endParaRPr>
          </a:p>
        </p:txBody>
      </p:sp>
      <p:sp>
        <p:nvSpPr>
          <p:cNvPr id="289" name="Google Shape;289;p38"/>
          <p:cNvSpPr txBox="1"/>
          <p:nvPr/>
        </p:nvSpPr>
        <p:spPr>
          <a:xfrm>
            <a:off x="5591475" y="3460563"/>
            <a:ext cx="2419500" cy="5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434343"/>
                </a:solidFill>
                <a:latin typeface="Montserrat Light"/>
                <a:ea typeface="Montserrat Light"/>
                <a:cs typeface="Montserrat Light"/>
                <a:sym typeface="Montserrat Light"/>
              </a:rPr>
              <a:t>South Bend Reparatory Justice Commission</a:t>
            </a:r>
            <a:endParaRPr sz="1200">
              <a:solidFill>
                <a:srgbClr val="434343"/>
              </a:solidFill>
              <a:latin typeface="Montserrat Light"/>
              <a:ea typeface="Montserrat Light"/>
              <a:cs typeface="Montserrat Light"/>
              <a:sym typeface="Montserrat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56"/>
          <p:cNvSpPr/>
          <p:nvPr/>
        </p:nvSpPr>
        <p:spPr>
          <a:xfrm>
            <a:off x="2227749" y="4583328"/>
            <a:ext cx="854242" cy="608617"/>
          </a:xfrm>
          <a:custGeom>
            <a:rect b="b" l="l" r="r" t="t"/>
            <a:pathLst>
              <a:path extrusionOk="0" h="28510" w="40016">
                <a:moveTo>
                  <a:pt x="17075" y="1"/>
                </a:moveTo>
                <a:cubicBezTo>
                  <a:pt x="16745" y="1"/>
                  <a:pt x="16414" y="16"/>
                  <a:pt x="16083" y="47"/>
                </a:cubicBezTo>
                <a:cubicBezTo>
                  <a:pt x="11480" y="461"/>
                  <a:pt x="7818" y="3709"/>
                  <a:pt x="6651" y="7912"/>
                </a:cubicBezTo>
                <a:cubicBezTo>
                  <a:pt x="6442" y="8678"/>
                  <a:pt x="5780" y="9234"/>
                  <a:pt x="4990" y="9310"/>
                </a:cubicBezTo>
                <a:cubicBezTo>
                  <a:pt x="4691" y="9340"/>
                  <a:pt x="4395" y="9394"/>
                  <a:pt x="4104" y="9473"/>
                </a:cubicBezTo>
                <a:cubicBezTo>
                  <a:pt x="1821" y="10090"/>
                  <a:pt x="158" y="12164"/>
                  <a:pt x="64" y="14526"/>
                </a:cubicBezTo>
                <a:cubicBezTo>
                  <a:pt x="1" y="15978"/>
                  <a:pt x="518" y="17396"/>
                  <a:pt x="1501" y="18467"/>
                </a:cubicBezTo>
                <a:cubicBezTo>
                  <a:pt x="2075" y="19093"/>
                  <a:pt x="2320" y="19942"/>
                  <a:pt x="2124" y="20765"/>
                </a:cubicBezTo>
                <a:cubicBezTo>
                  <a:pt x="1761" y="22307"/>
                  <a:pt x="1703" y="23910"/>
                  <a:pt x="1960" y="25477"/>
                </a:cubicBezTo>
                <a:cubicBezTo>
                  <a:pt x="2130" y="26526"/>
                  <a:pt x="2444" y="27545"/>
                  <a:pt x="2889" y="28510"/>
                </a:cubicBezTo>
                <a:lnTo>
                  <a:pt x="38186" y="28510"/>
                </a:lnTo>
                <a:cubicBezTo>
                  <a:pt x="39390" y="26577"/>
                  <a:pt x="40016" y="24270"/>
                  <a:pt x="39798" y="21866"/>
                </a:cubicBezTo>
                <a:cubicBezTo>
                  <a:pt x="39632" y="20000"/>
                  <a:pt x="38982" y="18207"/>
                  <a:pt x="37911" y="16667"/>
                </a:cubicBezTo>
                <a:cubicBezTo>
                  <a:pt x="37279" y="15754"/>
                  <a:pt x="37037" y="14629"/>
                  <a:pt x="37237" y="13537"/>
                </a:cubicBezTo>
                <a:cubicBezTo>
                  <a:pt x="37427" y="12470"/>
                  <a:pt x="37418" y="11375"/>
                  <a:pt x="37213" y="10308"/>
                </a:cubicBezTo>
                <a:cubicBezTo>
                  <a:pt x="36435" y="6249"/>
                  <a:pt x="32837" y="3243"/>
                  <a:pt x="28709" y="3192"/>
                </a:cubicBezTo>
                <a:cubicBezTo>
                  <a:pt x="28670" y="3191"/>
                  <a:pt x="28632" y="3191"/>
                  <a:pt x="28594" y="3191"/>
                </a:cubicBezTo>
                <a:cubicBezTo>
                  <a:pt x="27916" y="3191"/>
                  <a:pt x="27244" y="3267"/>
                  <a:pt x="26586" y="3422"/>
                </a:cubicBezTo>
                <a:cubicBezTo>
                  <a:pt x="26407" y="3463"/>
                  <a:pt x="26227" y="3482"/>
                  <a:pt x="26048" y="3482"/>
                </a:cubicBezTo>
                <a:cubicBezTo>
                  <a:pt x="25408" y="3482"/>
                  <a:pt x="24786" y="3229"/>
                  <a:pt x="24296" y="2790"/>
                </a:cubicBezTo>
                <a:cubicBezTo>
                  <a:pt x="22311" y="987"/>
                  <a:pt x="19732" y="1"/>
                  <a:pt x="1707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56"/>
          <p:cNvSpPr/>
          <p:nvPr/>
        </p:nvSpPr>
        <p:spPr>
          <a:xfrm>
            <a:off x="782423" y="4808729"/>
            <a:ext cx="577374" cy="411357"/>
          </a:xfrm>
          <a:custGeom>
            <a:rect b="b" l="l" r="r" t="t"/>
            <a:pathLst>
              <a:path extrusionOk="0" h="28512" w="40019">
                <a:moveTo>
                  <a:pt x="17066" y="1"/>
                </a:moveTo>
                <a:cubicBezTo>
                  <a:pt x="16739" y="1"/>
                  <a:pt x="16411" y="16"/>
                  <a:pt x="16083" y="46"/>
                </a:cubicBezTo>
                <a:cubicBezTo>
                  <a:pt x="11480" y="463"/>
                  <a:pt x="7818" y="3708"/>
                  <a:pt x="6651" y="7911"/>
                </a:cubicBezTo>
                <a:cubicBezTo>
                  <a:pt x="6442" y="8677"/>
                  <a:pt x="5780" y="9233"/>
                  <a:pt x="4990" y="9312"/>
                </a:cubicBezTo>
                <a:cubicBezTo>
                  <a:pt x="4691" y="9342"/>
                  <a:pt x="4395" y="9396"/>
                  <a:pt x="4104" y="9475"/>
                </a:cubicBezTo>
                <a:cubicBezTo>
                  <a:pt x="1821" y="10092"/>
                  <a:pt x="158" y="12163"/>
                  <a:pt x="64" y="14528"/>
                </a:cubicBezTo>
                <a:cubicBezTo>
                  <a:pt x="1" y="15980"/>
                  <a:pt x="518" y="17395"/>
                  <a:pt x="1500" y="18469"/>
                </a:cubicBezTo>
                <a:cubicBezTo>
                  <a:pt x="2075" y="19092"/>
                  <a:pt x="2320" y="19941"/>
                  <a:pt x="2126" y="20764"/>
                </a:cubicBezTo>
                <a:cubicBezTo>
                  <a:pt x="1761" y="22309"/>
                  <a:pt x="1703" y="23909"/>
                  <a:pt x="1960" y="25476"/>
                </a:cubicBezTo>
                <a:cubicBezTo>
                  <a:pt x="2133" y="26525"/>
                  <a:pt x="2444" y="27547"/>
                  <a:pt x="2889" y="28512"/>
                </a:cubicBezTo>
                <a:lnTo>
                  <a:pt x="38189" y="28512"/>
                </a:lnTo>
                <a:cubicBezTo>
                  <a:pt x="39393" y="26579"/>
                  <a:pt x="40019" y="24272"/>
                  <a:pt x="39798" y="21868"/>
                </a:cubicBezTo>
                <a:cubicBezTo>
                  <a:pt x="39632" y="20002"/>
                  <a:pt x="38982" y="18209"/>
                  <a:pt x="37914" y="16669"/>
                </a:cubicBezTo>
                <a:cubicBezTo>
                  <a:pt x="37282" y="15756"/>
                  <a:pt x="37040" y="14631"/>
                  <a:pt x="37240" y="13539"/>
                </a:cubicBezTo>
                <a:cubicBezTo>
                  <a:pt x="37430" y="12472"/>
                  <a:pt x="37421" y="11377"/>
                  <a:pt x="37215" y="10310"/>
                </a:cubicBezTo>
                <a:cubicBezTo>
                  <a:pt x="36438" y="6251"/>
                  <a:pt x="32840" y="3245"/>
                  <a:pt x="28709" y="3194"/>
                </a:cubicBezTo>
                <a:cubicBezTo>
                  <a:pt x="28670" y="3193"/>
                  <a:pt x="28632" y="3193"/>
                  <a:pt x="28594" y="3193"/>
                </a:cubicBezTo>
                <a:cubicBezTo>
                  <a:pt x="27918" y="3193"/>
                  <a:pt x="27244" y="3269"/>
                  <a:pt x="26586" y="3421"/>
                </a:cubicBezTo>
                <a:cubicBezTo>
                  <a:pt x="26406" y="3462"/>
                  <a:pt x="26225" y="3482"/>
                  <a:pt x="26045" y="3482"/>
                </a:cubicBezTo>
                <a:cubicBezTo>
                  <a:pt x="25406" y="3482"/>
                  <a:pt x="24785" y="3228"/>
                  <a:pt x="24296" y="2789"/>
                </a:cubicBezTo>
                <a:cubicBezTo>
                  <a:pt x="22309" y="987"/>
                  <a:pt x="19727" y="1"/>
                  <a:pt x="170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56"/>
          <p:cNvSpPr/>
          <p:nvPr/>
        </p:nvSpPr>
        <p:spPr>
          <a:xfrm>
            <a:off x="1619377" y="4644539"/>
            <a:ext cx="778032" cy="554434"/>
          </a:xfrm>
          <a:custGeom>
            <a:rect b="b" l="l" r="r" t="t"/>
            <a:pathLst>
              <a:path extrusionOk="0" h="38429" w="53927">
                <a:moveTo>
                  <a:pt x="22996" y="1"/>
                </a:moveTo>
                <a:cubicBezTo>
                  <a:pt x="22555" y="1"/>
                  <a:pt x="22112" y="21"/>
                  <a:pt x="21668" y="62"/>
                </a:cubicBezTo>
                <a:cubicBezTo>
                  <a:pt x="15469" y="624"/>
                  <a:pt x="10527" y="5000"/>
                  <a:pt x="8958" y="10664"/>
                </a:cubicBezTo>
                <a:cubicBezTo>
                  <a:pt x="8674" y="11699"/>
                  <a:pt x="7781" y="12449"/>
                  <a:pt x="6717" y="12551"/>
                </a:cubicBezTo>
                <a:cubicBezTo>
                  <a:pt x="6315" y="12594"/>
                  <a:pt x="5916" y="12666"/>
                  <a:pt x="5522" y="12772"/>
                </a:cubicBezTo>
                <a:cubicBezTo>
                  <a:pt x="2447" y="13604"/>
                  <a:pt x="203" y="16398"/>
                  <a:pt x="79" y="19582"/>
                </a:cubicBezTo>
                <a:cubicBezTo>
                  <a:pt x="0" y="21660"/>
                  <a:pt x="753" y="23520"/>
                  <a:pt x="2014" y="24893"/>
                </a:cubicBezTo>
                <a:cubicBezTo>
                  <a:pt x="2786" y="25733"/>
                  <a:pt x="3118" y="26877"/>
                  <a:pt x="2855" y="27989"/>
                </a:cubicBezTo>
                <a:cubicBezTo>
                  <a:pt x="2362" y="30070"/>
                  <a:pt x="2287" y="32229"/>
                  <a:pt x="2631" y="34340"/>
                </a:cubicBezTo>
                <a:cubicBezTo>
                  <a:pt x="2861" y="35752"/>
                  <a:pt x="3282" y="37128"/>
                  <a:pt x="3883" y="38429"/>
                </a:cubicBezTo>
                <a:lnTo>
                  <a:pt x="51462" y="38429"/>
                </a:lnTo>
                <a:cubicBezTo>
                  <a:pt x="53083" y="35825"/>
                  <a:pt x="53927" y="32716"/>
                  <a:pt x="53633" y="29474"/>
                </a:cubicBezTo>
                <a:cubicBezTo>
                  <a:pt x="53406" y="26955"/>
                  <a:pt x="52529" y="24542"/>
                  <a:pt x="51090" y="22464"/>
                </a:cubicBezTo>
                <a:cubicBezTo>
                  <a:pt x="50240" y="21237"/>
                  <a:pt x="49914" y="19718"/>
                  <a:pt x="50183" y="18249"/>
                </a:cubicBezTo>
                <a:cubicBezTo>
                  <a:pt x="50440" y="16806"/>
                  <a:pt x="50428" y="15330"/>
                  <a:pt x="50149" y="13897"/>
                </a:cubicBezTo>
                <a:cubicBezTo>
                  <a:pt x="49103" y="8426"/>
                  <a:pt x="44252" y="4374"/>
                  <a:pt x="38685" y="4305"/>
                </a:cubicBezTo>
                <a:cubicBezTo>
                  <a:pt x="38625" y="4304"/>
                  <a:pt x="38564" y="4303"/>
                  <a:pt x="38504" y="4303"/>
                </a:cubicBezTo>
                <a:cubicBezTo>
                  <a:pt x="37600" y="4303"/>
                  <a:pt x="36703" y="4409"/>
                  <a:pt x="35821" y="4613"/>
                </a:cubicBezTo>
                <a:cubicBezTo>
                  <a:pt x="35580" y="4669"/>
                  <a:pt x="35338" y="4695"/>
                  <a:pt x="35097" y="4695"/>
                </a:cubicBezTo>
                <a:cubicBezTo>
                  <a:pt x="34236" y="4695"/>
                  <a:pt x="33396" y="4354"/>
                  <a:pt x="32740" y="3763"/>
                </a:cubicBezTo>
                <a:cubicBezTo>
                  <a:pt x="30060" y="1332"/>
                  <a:pt x="26583" y="1"/>
                  <a:pt x="229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56"/>
          <p:cNvSpPr/>
          <p:nvPr/>
        </p:nvSpPr>
        <p:spPr>
          <a:xfrm>
            <a:off x="7050821" y="4820690"/>
            <a:ext cx="687424" cy="489827"/>
          </a:xfrm>
          <a:custGeom>
            <a:rect b="b" l="l" r="r" t="t"/>
            <a:pathLst>
              <a:path extrusionOk="0" h="20694" w="29042">
                <a:moveTo>
                  <a:pt x="12375" y="1"/>
                </a:moveTo>
                <a:cubicBezTo>
                  <a:pt x="11646" y="1"/>
                  <a:pt x="10911" y="103"/>
                  <a:pt x="10192" y="311"/>
                </a:cubicBezTo>
                <a:cubicBezTo>
                  <a:pt x="7582" y="1070"/>
                  <a:pt x="5553" y="3123"/>
                  <a:pt x="4824" y="5742"/>
                </a:cubicBezTo>
                <a:cubicBezTo>
                  <a:pt x="4673" y="6299"/>
                  <a:pt x="4192" y="6704"/>
                  <a:pt x="3620" y="6758"/>
                </a:cubicBezTo>
                <a:cubicBezTo>
                  <a:pt x="3403" y="6780"/>
                  <a:pt x="3188" y="6822"/>
                  <a:pt x="2976" y="6876"/>
                </a:cubicBezTo>
                <a:cubicBezTo>
                  <a:pt x="1322" y="7324"/>
                  <a:pt x="112" y="8830"/>
                  <a:pt x="46" y="10545"/>
                </a:cubicBezTo>
                <a:cubicBezTo>
                  <a:pt x="0" y="11597"/>
                  <a:pt x="375" y="12628"/>
                  <a:pt x="1089" y="13405"/>
                </a:cubicBezTo>
                <a:cubicBezTo>
                  <a:pt x="1503" y="13859"/>
                  <a:pt x="1682" y="14473"/>
                  <a:pt x="1543" y="15072"/>
                </a:cubicBezTo>
                <a:cubicBezTo>
                  <a:pt x="1277" y="16194"/>
                  <a:pt x="1234" y="17355"/>
                  <a:pt x="1422" y="18492"/>
                </a:cubicBezTo>
                <a:cubicBezTo>
                  <a:pt x="1546" y="19254"/>
                  <a:pt x="1773" y="19995"/>
                  <a:pt x="2096" y="20693"/>
                </a:cubicBezTo>
                <a:lnTo>
                  <a:pt x="27717" y="20693"/>
                </a:lnTo>
                <a:cubicBezTo>
                  <a:pt x="28588" y="19290"/>
                  <a:pt x="29041" y="17618"/>
                  <a:pt x="28884" y="15873"/>
                </a:cubicBezTo>
                <a:cubicBezTo>
                  <a:pt x="28763" y="14515"/>
                  <a:pt x="28291" y="13215"/>
                  <a:pt x="27514" y="12096"/>
                </a:cubicBezTo>
                <a:cubicBezTo>
                  <a:pt x="27057" y="11434"/>
                  <a:pt x="26882" y="10617"/>
                  <a:pt x="27024" y="9825"/>
                </a:cubicBezTo>
                <a:cubicBezTo>
                  <a:pt x="27163" y="9051"/>
                  <a:pt x="27157" y="8255"/>
                  <a:pt x="27009" y="7481"/>
                </a:cubicBezTo>
                <a:cubicBezTo>
                  <a:pt x="26443" y="4539"/>
                  <a:pt x="23834" y="2355"/>
                  <a:pt x="20834" y="2316"/>
                </a:cubicBezTo>
                <a:cubicBezTo>
                  <a:pt x="20808" y="2316"/>
                  <a:pt x="20782" y="2315"/>
                  <a:pt x="20756" y="2315"/>
                </a:cubicBezTo>
                <a:cubicBezTo>
                  <a:pt x="20262" y="2315"/>
                  <a:pt x="19771" y="2370"/>
                  <a:pt x="19291" y="2482"/>
                </a:cubicBezTo>
                <a:cubicBezTo>
                  <a:pt x="19160" y="2513"/>
                  <a:pt x="19028" y="2528"/>
                  <a:pt x="18897" y="2528"/>
                </a:cubicBezTo>
                <a:cubicBezTo>
                  <a:pt x="18435" y="2528"/>
                  <a:pt x="17985" y="2344"/>
                  <a:pt x="17634" y="2026"/>
                </a:cubicBezTo>
                <a:cubicBezTo>
                  <a:pt x="16173" y="705"/>
                  <a:pt x="14292" y="1"/>
                  <a:pt x="1237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56"/>
          <p:cNvSpPr/>
          <p:nvPr/>
        </p:nvSpPr>
        <p:spPr>
          <a:xfrm>
            <a:off x="6257830" y="4591630"/>
            <a:ext cx="926562" cy="660251"/>
          </a:xfrm>
          <a:custGeom>
            <a:rect b="b" l="l" r="r" t="t"/>
            <a:pathLst>
              <a:path extrusionOk="0" h="27894" w="39145">
                <a:moveTo>
                  <a:pt x="16693" y="1"/>
                </a:moveTo>
                <a:cubicBezTo>
                  <a:pt x="16372" y="1"/>
                  <a:pt x="16051" y="15"/>
                  <a:pt x="15729" y="45"/>
                </a:cubicBezTo>
                <a:cubicBezTo>
                  <a:pt x="11229" y="453"/>
                  <a:pt x="7645" y="3628"/>
                  <a:pt x="6505" y="7738"/>
                </a:cubicBezTo>
                <a:cubicBezTo>
                  <a:pt x="6299" y="8488"/>
                  <a:pt x="5652" y="9032"/>
                  <a:pt x="4881" y="9108"/>
                </a:cubicBezTo>
                <a:cubicBezTo>
                  <a:pt x="4588" y="9138"/>
                  <a:pt x="4297" y="9193"/>
                  <a:pt x="4013" y="9268"/>
                </a:cubicBezTo>
                <a:cubicBezTo>
                  <a:pt x="1781" y="9873"/>
                  <a:pt x="151" y="11899"/>
                  <a:pt x="64" y="14213"/>
                </a:cubicBezTo>
                <a:cubicBezTo>
                  <a:pt x="0" y="15631"/>
                  <a:pt x="505" y="17019"/>
                  <a:pt x="1467" y="18068"/>
                </a:cubicBezTo>
                <a:cubicBezTo>
                  <a:pt x="2026" y="18679"/>
                  <a:pt x="2268" y="19508"/>
                  <a:pt x="2078" y="20315"/>
                </a:cubicBezTo>
                <a:cubicBezTo>
                  <a:pt x="1718" y="21824"/>
                  <a:pt x="1663" y="23394"/>
                  <a:pt x="1914" y="24927"/>
                </a:cubicBezTo>
                <a:cubicBezTo>
                  <a:pt x="2081" y="25952"/>
                  <a:pt x="2386" y="26950"/>
                  <a:pt x="2822" y="27894"/>
                </a:cubicBezTo>
                <a:lnTo>
                  <a:pt x="37357" y="27891"/>
                </a:lnTo>
                <a:cubicBezTo>
                  <a:pt x="38534" y="26001"/>
                  <a:pt x="39144" y="23745"/>
                  <a:pt x="38933" y="21392"/>
                </a:cubicBezTo>
                <a:cubicBezTo>
                  <a:pt x="38769" y="19565"/>
                  <a:pt x="38131" y="17811"/>
                  <a:pt x="37085" y="16305"/>
                </a:cubicBezTo>
                <a:cubicBezTo>
                  <a:pt x="36468" y="15413"/>
                  <a:pt x="36232" y="14309"/>
                  <a:pt x="36426" y="13242"/>
                </a:cubicBezTo>
                <a:cubicBezTo>
                  <a:pt x="36613" y="12199"/>
                  <a:pt x="36604" y="11125"/>
                  <a:pt x="36402" y="10085"/>
                </a:cubicBezTo>
                <a:cubicBezTo>
                  <a:pt x="35642" y="6114"/>
                  <a:pt x="32122" y="3172"/>
                  <a:pt x="28082" y="3123"/>
                </a:cubicBezTo>
                <a:cubicBezTo>
                  <a:pt x="28034" y="3122"/>
                  <a:pt x="27985" y="3122"/>
                  <a:pt x="27937" y="3122"/>
                </a:cubicBezTo>
                <a:cubicBezTo>
                  <a:pt x="27285" y="3122"/>
                  <a:pt x="26638" y="3198"/>
                  <a:pt x="26005" y="3347"/>
                </a:cubicBezTo>
                <a:cubicBezTo>
                  <a:pt x="25830" y="3387"/>
                  <a:pt x="25654" y="3407"/>
                  <a:pt x="25479" y="3407"/>
                </a:cubicBezTo>
                <a:cubicBezTo>
                  <a:pt x="24852" y="3407"/>
                  <a:pt x="24242" y="3157"/>
                  <a:pt x="23767" y="2727"/>
                </a:cubicBezTo>
                <a:cubicBezTo>
                  <a:pt x="21820" y="963"/>
                  <a:pt x="19296" y="1"/>
                  <a:pt x="16693" y="1"/>
                </a:cubicBezTo>
                <a:close/>
              </a:path>
            </a:pathLst>
          </a:cu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56"/>
          <p:cNvSpPr/>
          <p:nvPr/>
        </p:nvSpPr>
        <p:spPr>
          <a:xfrm>
            <a:off x="7004265" y="2769088"/>
            <a:ext cx="1645822" cy="2130963"/>
          </a:xfrm>
          <a:custGeom>
            <a:rect b="b" l="l" r="r" t="t"/>
            <a:pathLst>
              <a:path extrusionOk="0" h="90028" w="69532">
                <a:moveTo>
                  <a:pt x="35340" y="1"/>
                </a:moveTo>
                <a:cubicBezTo>
                  <a:pt x="35243" y="1"/>
                  <a:pt x="35145" y="2"/>
                  <a:pt x="35047" y="3"/>
                </a:cubicBezTo>
                <a:cubicBezTo>
                  <a:pt x="22984" y="151"/>
                  <a:pt x="13225" y="9251"/>
                  <a:pt x="13167" y="20503"/>
                </a:cubicBezTo>
                <a:cubicBezTo>
                  <a:pt x="13164" y="20948"/>
                  <a:pt x="13177" y="21386"/>
                  <a:pt x="13204" y="21825"/>
                </a:cubicBezTo>
                <a:cubicBezTo>
                  <a:pt x="13594" y="27979"/>
                  <a:pt x="11701" y="34048"/>
                  <a:pt x="7706" y="38975"/>
                </a:cubicBezTo>
                <a:cubicBezTo>
                  <a:pt x="2653" y="45210"/>
                  <a:pt x="0" y="53224"/>
                  <a:pt x="1044" y="61837"/>
                </a:cubicBezTo>
                <a:cubicBezTo>
                  <a:pt x="2810" y="76450"/>
                  <a:pt x="15315" y="88104"/>
                  <a:pt x="31043" y="89804"/>
                </a:cubicBezTo>
                <a:cubicBezTo>
                  <a:pt x="32431" y="89954"/>
                  <a:pt x="33805" y="90027"/>
                  <a:pt x="35160" y="90027"/>
                </a:cubicBezTo>
                <a:cubicBezTo>
                  <a:pt x="54050" y="90027"/>
                  <a:pt x="69404" y="75848"/>
                  <a:pt x="69492" y="58287"/>
                </a:cubicBezTo>
                <a:cubicBezTo>
                  <a:pt x="69531" y="50760"/>
                  <a:pt x="66758" y="43828"/>
                  <a:pt x="62089" y="38355"/>
                </a:cubicBezTo>
                <a:cubicBezTo>
                  <a:pt x="58421" y="34051"/>
                  <a:pt x="56624" y="28611"/>
                  <a:pt x="57356" y="23165"/>
                </a:cubicBezTo>
                <a:cubicBezTo>
                  <a:pt x="57489" y="22151"/>
                  <a:pt x="57547" y="21129"/>
                  <a:pt x="57519" y="20107"/>
                </a:cubicBezTo>
                <a:cubicBezTo>
                  <a:pt x="57240" y="8978"/>
                  <a:pt x="47294" y="1"/>
                  <a:pt x="35340" y="1"/>
                </a:cubicBezTo>
                <a:close/>
              </a:path>
            </a:pathLst>
          </a:cu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56"/>
          <p:cNvSpPr/>
          <p:nvPr/>
        </p:nvSpPr>
        <p:spPr>
          <a:xfrm>
            <a:off x="7569118" y="3651835"/>
            <a:ext cx="529593" cy="1765995"/>
          </a:xfrm>
          <a:custGeom>
            <a:rect b="b" l="l" r="r" t="t"/>
            <a:pathLst>
              <a:path extrusionOk="0" h="74609" w="22374">
                <a:moveTo>
                  <a:pt x="11181" y="0"/>
                </a:moveTo>
                <a:cubicBezTo>
                  <a:pt x="10637" y="0"/>
                  <a:pt x="10198" y="442"/>
                  <a:pt x="10198" y="986"/>
                </a:cubicBezTo>
                <a:lnTo>
                  <a:pt x="10198" y="30547"/>
                </a:lnTo>
                <a:lnTo>
                  <a:pt x="1852" y="20531"/>
                </a:lnTo>
                <a:cubicBezTo>
                  <a:pt x="1657" y="20307"/>
                  <a:pt x="1383" y="20192"/>
                  <a:pt x="1106" y="20192"/>
                </a:cubicBezTo>
                <a:cubicBezTo>
                  <a:pt x="883" y="20192"/>
                  <a:pt x="659" y="20266"/>
                  <a:pt x="476" y="20419"/>
                </a:cubicBezTo>
                <a:cubicBezTo>
                  <a:pt x="61" y="20764"/>
                  <a:pt x="1" y="21375"/>
                  <a:pt x="336" y="21795"/>
                </a:cubicBezTo>
                <a:lnTo>
                  <a:pt x="10195" y="33625"/>
                </a:lnTo>
                <a:lnTo>
                  <a:pt x="10195" y="73622"/>
                </a:lnTo>
                <a:cubicBezTo>
                  <a:pt x="10195" y="74167"/>
                  <a:pt x="10637" y="74608"/>
                  <a:pt x="11181" y="74608"/>
                </a:cubicBezTo>
                <a:cubicBezTo>
                  <a:pt x="11725" y="74608"/>
                  <a:pt x="12167" y="74167"/>
                  <a:pt x="12167" y="73622"/>
                </a:cubicBezTo>
                <a:lnTo>
                  <a:pt x="12167" y="32754"/>
                </a:lnTo>
                <a:lnTo>
                  <a:pt x="22016" y="21399"/>
                </a:lnTo>
                <a:cubicBezTo>
                  <a:pt x="22373" y="20988"/>
                  <a:pt x="22328" y="20365"/>
                  <a:pt x="21917" y="20008"/>
                </a:cubicBezTo>
                <a:cubicBezTo>
                  <a:pt x="21730" y="19846"/>
                  <a:pt x="21501" y="19767"/>
                  <a:pt x="21272" y="19767"/>
                </a:cubicBezTo>
                <a:cubicBezTo>
                  <a:pt x="20996" y="19767"/>
                  <a:pt x="20721" y="19883"/>
                  <a:pt x="20526" y="20108"/>
                </a:cubicBezTo>
                <a:lnTo>
                  <a:pt x="12167" y="29745"/>
                </a:lnTo>
                <a:lnTo>
                  <a:pt x="12167" y="15955"/>
                </a:lnTo>
                <a:lnTo>
                  <a:pt x="19295" y="7739"/>
                </a:lnTo>
                <a:cubicBezTo>
                  <a:pt x="19570" y="7421"/>
                  <a:pt x="19537" y="6944"/>
                  <a:pt x="19219" y="6668"/>
                </a:cubicBezTo>
                <a:cubicBezTo>
                  <a:pt x="19075" y="6544"/>
                  <a:pt x="18899" y="6483"/>
                  <a:pt x="18723" y="6483"/>
                </a:cubicBezTo>
                <a:cubicBezTo>
                  <a:pt x="18511" y="6483"/>
                  <a:pt x="18299" y="6572"/>
                  <a:pt x="18149" y="6744"/>
                </a:cubicBezTo>
                <a:lnTo>
                  <a:pt x="12167" y="13639"/>
                </a:lnTo>
                <a:lnTo>
                  <a:pt x="12167" y="986"/>
                </a:lnTo>
                <a:cubicBezTo>
                  <a:pt x="12167" y="442"/>
                  <a:pt x="11725" y="0"/>
                  <a:pt x="11181"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56"/>
          <p:cNvSpPr/>
          <p:nvPr/>
        </p:nvSpPr>
        <p:spPr>
          <a:xfrm>
            <a:off x="8124645" y="3736010"/>
            <a:ext cx="711615" cy="1192282"/>
          </a:xfrm>
          <a:custGeom>
            <a:rect b="b" l="l" r="r" t="t"/>
            <a:pathLst>
              <a:path extrusionOk="0" h="50371" w="30064">
                <a:moveTo>
                  <a:pt x="15034" y="1"/>
                </a:moveTo>
                <a:cubicBezTo>
                  <a:pt x="14716" y="1"/>
                  <a:pt x="14399" y="57"/>
                  <a:pt x="14096" y="171"/>
                </a:cubicBezTo>
                <a:cubicBezTo>
                  <a:pt x="11145" y="1148"/>
                  <a:pt x="10358" y="8034"/>
                  <a:pt x="10150" y="11614"/>
                </a:cubicBezTo>
                <a:cubicBezTo>
                  <a:pt x="10106" y="12369"/>
                  <a:pt x="9716" y="12953"/>
                  <a:pt x="9249" y="12953"/>
                </a:cubicBezTo>
                <a:cubicBezTo>
                  <a:pt x="9232" y="12953"/>
                  <a:pt x="9215" y="12952"/>
                  <a:pt x="9197" y="12951"/>
                </a:cubicBezTo>
                <a:cubicBezTo>
                  <a:pt x="9141" y="12946"/>
                  <a:pt x="9082" y="12943"/>
                  <a:pt x="9022" y="12943"/>
                </a:cubicBezTo>
                <a:cubicBezTo>
                  <a:pt x="7939" y="12943"/>
                  <a:pt x="6280" y="13762"/>
                  <a:pt x="5326" y="15294"/>
                </a:cubicBezTo>
                <a:cubicBezTo>
                  <a:pt x="3929" y="17538"/>
                  <a:pt x="4074" y="23910"/>
                  <a:pt x="4247" y="27122"/>
                </a:cubicBezTo>
                <a:cubicBezTo>
                  <a:pt x="4295" y="28002"/>
                  <a:pt x="3856" y="28713"/>
                  <a:pt x="3308" y="28713"/>
                </a:cubicBezTo>
                <a:cubicBezTo>
                  <a:pt x="3304" y="28713"/>
                  <a:pt x="3301" y="28713"/>
                  <a:pt x="3297" y="28713"/>
                </a:cubicBezTo>
                <a:cubicBezTo>
                  <a:pt x="3288" y="28712"/>
                  <a:pt x="3279" y="28712"/>
                  <a:pt x="3270" y="28712"/>
                </a:cubicBezTo>
                <a:cubicBezTo>
                  <a:pt x="1277" y="28712"/>
                  <a:pt x="578" y="32075"/>
                  <a:pt x="578" y="32075"/>
                </a:cubicBezTo>
                <a:cubicBezTo>
                  <a:pt x="82" y="33866"/>
                  <a:pt x="1" y="35689"/>
                  <a:pt x="228" y="37501"/>
                </a:cubicBezTo>
                <a:cubicBezTo>
                  <a:pt x="1304" y="46079"/>
                  <a:pt x="8158" y="50371"/>
                  <a:pt x="15017" y="50371"/>
                </a:cubicBezTo>
                <a:cubicBezTo>
                  <a:pt x="21864" y="50371"/>
                  <a:pt x="28714" y="46095"/>
                  <a:pt x="29828" y="37537"/>
                </a:cubicBezTo>
                <a:cubicBezTo>
                  <a:pt x="30064" y="35713"/>
                  <a:pt x="29988" y="33878"/>
                  <a:pt x="29489" y="32075"/>
                </a:cubicBezTo>
                <a:cubicBezTo>
                  <a:pt x="29489" y="32075"/>
                  <a:pt x="28791" y="28712"/>
                  <a:pt x="26797" y="28712"/>
                </a:cubicBezTo>
                <a:cubicBezTo>
                  <a:pt x="26788" y="28712"/>
                  <a:pt x="26779" y="28712"/>
                  <a:pt x="26770" y="28713"/>
                </a:cubicBezTo>
                <a:cubicBezTo>
                  <a:pt x="26767" y="28713"/>
                  <a:pt x="26763" y="28713"/>
                  <a:pt x="26760" y="28713"/>
                </a:cubicBezTo>
                <a:cubicBezTo>
                  <a:pt x="26214" y="28713"/>
                  <a:pt x="25773" y="28002"/>
                  <a:pt x="25821" y="27122"/>
                </a:cubicBezTo>
                <a:cubicBezTo>
                  <a:pt x="25993" y="23910"/>
                  <a:pt x="26141" y="17538"/>
                  <a:pt x="24741" y="15294"/>
                </a:cubicBezTo>
                <a:cubicBezTo>
                  <a:pt x="23787" y="13759"/>
                  <a:pt x="22129" y="12943"/>
                  <a:pt x="21046" y="12943"/>
                </a:cubicBezTo>
                <a:cubicBezTo>
                  <a:pt x="20986" y="12943"/>
                  <a:pt x="20927" y="12946"/>
                  <a:pt x="20870" y="12951"/>
                </a:cubicBezTo>
                <a:cubicBezTo>
                  <a:pt x="20853" y="12952"/>
                  <a:pt x="20835" y="12953"/>
                  <a:pt x="20818" y="12953"/>
                </a:cubicBezTo>
                <a:cubicBezTo>
                  <a:pt x="20351" y="12953"/>
                  <a:pt x="19961" y="12369"/>
                  <a:pt x="19918" y="11614"/>
                </a:cubicBezTo>
                <a:cubicBezTo>
                  <a:pt x="19709" y="8034"/>
                  <a:pt x="18923" y="1148"/>
                  <a:pt x="15971" y="171"/>
                </a:cubicBezTo>
                <a:cubicBezTo>
                  <a:pt x="15669" y="57"/>
                  <a:pt x="15351" y="1"/>
                  <a:pt x="150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56"/>
          <p:cNvSpPr/>
          <p:nvPr/>
        </p:nvSpPr>
        <p:spPr>
          <a:xfrm>
            <a:off x="8346273" y="4112419"/>
            <a:ext cx="258145" cy="1222627"/>
          </a:xfrm>
          <a:custGeom>
            <a:rect b="b" l="l" r="r" t="t"/>
            <a:pathLst>
              <a:path extrusionOk="0" h="51653" w="10906">
                <a:moveTo>
                  <a:pt x="5689" y="0"/>
                </a:moveTo>
                <a:cubicBezTo>
                  <a:pt x="5311" y="0"/>
                  <a:pt x="5005" y="306"/>
                  <a:pt x="5005" y="684"/>
                </a:cubicBezTo>
                <a:lnTo>
                  <a:pt x="5005" y="9641"/>
                </a:lnTo>
                <a:lnTo>
                  <a:pt x="887" y="4890"/>
                </a:lnTo>
                <a:cubicBezTo>
                  <a:pt x="792" y="4786"/>
                  <a:pt x="663" y="4734"/>
                  <a:pt x="534" y="4734"/>
                </a:cubicBezTo>
                <a:cubicBezTo>
                  <a:pt x="422" y="4734"/>
                  <a:pt x="311" y="4773"/>
                  <a:pt x="221" y="4851"/>
                </a:cubicBezTo>
                <a:cubicBezTo>
                  <a:pt x="25" y="5020"/>
                  <a:pt x="0" y="5314"/>
                  <a:pt x="164" y="5516"/>
                </a:cubicBezTo>
                <a:lnTo>
                  <a:pt x="5005" y="11096"/>
                </a:lnTo>
                <a:lnTo>
                  <a:pt x="5005" y="21399"/>
                </a:lnTo>
                <a:lnTo>
                  <a:pt x="1156" y="16781"/>
                </a:lnTo>
                <a:cubicBezTo>
                  <a:pt x="1058" y="16653"/>
                  <a:pt x="909" y="16585"/>
                  <a:pt x="759" y="16585"/>
                </a:cubicBezTo>
                <a:cubicBezTo>
                  <a:pt x="647" y="16585"/>
                  <a:pt x="535" y="16622"/>
                  <a:pt x="442" y="16700"/>
                </a:cubicBezTo>
                <a:cubicBezTo>
                  <a:pt x="224" y="16881"/>
                  <a:pt x="203" y="17205"/>
                  <a:pt x="391" y="17416"/>
                </a:cubicBezTo>
                <a:lnTo>
                  <a:pt x="5005" y="22953"/>
                </a:lnTo>
                <a:lnTo>
                  <a:pt x="5005" y="50969"/>
                </a:lnTo>
                <a:cubicBezTo>
                  <a:pt x="5005" y="51347"/>
                  <a:pt x="5311" y="51652"/>
                  <a:pt x="5689" y="51652"/>
                </a:cubicBezTo>
                <a:cubicBezTo>
                  <a:pt x="6064" y="51652"/>
                  <a:pt x="6369" y="51347"/>
                  <a:pt x="6369" y="50969"/>
                </a:cubicBezTo>
                <a:lnTo>
                  <a:pt x="6369" y="21689"/>
                </a:lnTo>
                <a:lnTo>
                  <a:pt x="10730" y="16660"/>
                </a:lnTo>
                <a:cubicBezTo>
                  <a:pt x="10905" y="16461"/>
                  <a:pt x="10881" y="16158"/>
                  <a:pt x="10682" y="15986"/>
                </a:cubicBezTo>
                <a:cubicBezTo>
                  <a:pt x="10593" y="15908"/>
                  <a:pt x="10482" y="15869"/>
                  <a:pt x="10371" y="15869"/>
                </a:cubicBezTo>
                <a:cubicBezTo>
                  <a:pt x="10238" y="15869"/>
                  <a:pt x="10105" y="15925"/>
                  <a:pt x="10010" y="16034"/>
                </a:cubicBezTo>
                <a:lnTo>
                  <a:pt x="6372" y="20232"/>
                </a:lnTo>
                <a:lnTo>
                  <a:pt x="6372" y="11162"/>
                </a:lnTo>
                <a:lnTo>
                  <a:pt x="10733" y="6136"/>
                </a:lnTo>
                <a:cubicBezTo>
                  <a:pt x="10905" y="5937"/>
                  <a:pt x="10884" y="5634"/>
                  <a:pt x="10685" y="5462"/>
                </a:cubicBezTo>
                <a:cubicBezTo>
                  <a:pt x="10594" y="5384"/>
                  <a:pt x="10483" y="5345"/>
                  <a:pt x="10372" y="5345"/>
                </a:cubicBezTo>
                <a:cubicBezTo>
                  <a:pt x="10238" y="5345"/>
                  <a:pt x="10105" y="5401"/>
                  <a:pt x="10010" y="5510"/>
                </a:cubicBezTo>
                <a:lnTo>
                  <a:pt x="6372" y="9705"/>
                </a:lnTo>
                <a:lnTo>
                  <a:pt x="6372" y="684"/>
                </a:lnTo>
                <a:cubicBezTo>
                  <a:pt x="6372" y="306"/>
                  <a:pt x="6064" y="0"/>
                  <a:pt x="5689"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56"/>
          <p:cNvSpPr/>
          <p:nvPr/>
        </p:nvSpPr>
        <p:spPr>
          <a:xfrm>
            <a:off x="2438860" y="3453301"/>
            <a:ext cx="1081101" cy="1399756"/>
          </a:xfrm>
          <a:custGeom>
            <a:rect b="b" l="l" r="r" t="t"/>
            <a:pathLst>
              <a:path extrusionOk="0" h="65570" w="50643">
                <a:moveTo>
                  <a:pt x="25739" y="0"/>
                </a:moveTo>
                <a:cubicBezTo>
                  <a:pt x="25667" y="0"/>
                  <a:pt x="25596" y="1"/>
                  <a:pt x="25524" y="2"/>
                </a:cubicBezTo>
                <a:cubicBezTo>
                  <a:pt x="16739" y="108"/>
                  <a:pt x="9629" y="6736"/>
                  <a:pt x="9590" y="14932"/>
                </a:cubicBezTo>
                <a:cubicBezTo>
                  <a:pt x="9587" y="15255"/>
                  <a:pt x="9596" y="15576"/>
                  <a:pt x="9617" y="15893"/>
                </a:cubicBezTo>
                <a:cubicBezTo>
                  <a:pt x="9901" y="20378"/>
                  <a:pt x="8519" y="24796"/>
                  <a:pt x="5613" y="28386"/>
                </a:cubicBezTo>
                <a:cubicBezTo>
                  <a:pt x="1930" y="32928"/>
                  <a:pt x="0" y="38765"/>
                  <a:pt x="759" y="45037"/>
                </a:cubicBezTo>
                <a:cubicBezTo>
                  <a:pt x="2044" y="55682"/>
                  <a:pt x="11153" y="64170"/>
                  <a:pt x="22612" y="65407"/>
                </a:cubicBezTo>
                <a:cubicBezTo>
                  <a:pt x="23621" y="65516"/>
                  <a:pt x="24620" y="65569"/>
                  <a:pt x="25606" y="65569"/>
                </a:cubicBezTo>
                <a:cubicBezTo>
                  <a:pt x="39363" y="65569"/>
                  <a:pt x="50550" y="55243"/>
                  <a:pt x="50615" y="42451"/>
                </a:cubicBezTo>
                <a:cubicBezTo>
                  <a:pt x="50642" y="36969"/>
                  <a:pt x="48622" y="31921"/>
                  <a:pt x="45220" y="27935"/>
                </a:cubicBezTo>
                <a:cubicBezTo>
                  <a:pt x="42550" y="24799"/>
                  <a:pt x="41240" y="20838"/>
                  <a:pt x="41772" y="16870"/>
                </a:cubicBezTo>
                <a:cubicBezTo>
                  <a:pt x="41872" y="16132"/>
                  <a:pt x="41912" y="15388"/>
                  <a:pt x="41893" y="14644"/>
                </a:cubicBezTo>
                <a:cubicBezTo>
                  <a:pt x="41689" y="6537"/>
                  <a:pt x="34447" y="0"/>
                  <a:pt x="25739" y="0"/>
                </a:cubicBezTo>
                <a:close/>
              </a:path>
            </a:pathLst>
          </a:cu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56"/>
          <p:cNvSpPr/>
          <p:nvPr/>
        </p:nvSpPr>
        <p:spPr>
          <a:xfrm>
            <a:off x="2767000" y="3991678"/>
            <a:ext cx="433141" cy="1320556"/>
          </a:xfrm>
          <a:custGeom>
            <a:rect b="b" l="l" r="r" t="t"/>
            <a:pathLst>
              <a:path extrusionOk="0" h="61860" w="20290">
                <a:moveTo>
                  <a:pt x="10419" y="1"/>
                </a:moveTo>
                <a:cubicBezTo>
                  <a:pt x="9684" y="1"/>
                  <a:pt x="9082" y="595"/>
                  <a:pt x="9079" y="1334"/>
                </a:cubicBezTo>
                <a:lnTo>
                  <a:pt x="8973" y="23985"/>
                </a:lnTo>
                <a:lnTo>
                  <a:pt x="2520" y="16237"/>
                </a:lnTo>
                <a:cubicBezTo>
                  <a:pt x="2255" y="15928"/>
                  <a:pt x="1879" y="15770"/>
                  <a:pt x="1502" y="15770"/>
                </a:cubicBezTo>
                <a:cubicBezTo>
                  <a:pt x="1199" y="15770"/>
                  <a:pt x="895" y="15872"/>
                  <a:pt x="645" y="16080"/>
                </a:cubicBezTo>
                <a:cubicBezTo>
                  <a:pt x="82" y="16549"/>
                  <a:pt x="1" y="17380"/>
                  <a:pt x="460" y="17952"/>
                </a:cubicBezTo>
                <a:lnTo>
                  <a:pt x="8952" y="28149"/>
                </a:lnTo>
                <a:lnTo>
                  <a:pt x="8801" y="60513"/>
                </a:lnTo>
                <a:cubicBezTo>
                  <a:pt x="8798" y="61254"/>
                  <a:pt x="9397" y="61856"/>
                  <a:pt x="10135" y="61859"/>
                </a:cubicBezTo>
                <a:cubicBezTo>
                  <a:pt x="10138" y="61859"/>
                  <a:pt x="10142" y="61859"/>
                  <a:pt x="10146" y="61859"/>
                </a:cubicBezTo>
                <a:cubicBezTo>
                  <a:pt x="10882" y="61859"/>
                  <a:pt x="11477" y="61263"/>
                  <a:pt x="11480" y="60529"/>
                </a:cubicBezTo>
                <a:lnTo>
                  <a:pt x="11683" y="17846"/>
                </a:lnTo>
                <a:cubicBezTo>
                  <a:pt x="11864" y="17752"/>
                  <a:pt x="12025" y="17616"/>
                  <a:pt x="12146" y="17453"/>
                </a:cubicBezTo>
                <a:lnTo>
                  <a:pt x="19854" y="6959"/>
                </a:lnTo>
                <a:cubicBezTo>
                  <a:pt x="20290" y="6364"/>
                  <a:pt x="20163" y="5526"/>
                  <a:pt x="19567" y="5087"/>
                </a:cubicBezTo>
                <a:cubicBezTo>
                  <a:pt x="19328" y="4912"/>
                  <a:pt x="19050" y="4827"/>
                  <a:pt x="18774" y="4827"/>
                </a:cubicBezTo>
                <a:cubicBezTo>
                  <a:pt x="18362" y="4827"/>
                  <a:pt x="17956" y="5016"/>
                  <a:pt x="17695" y="5375"/>
                </a:cubicBezTo>
                <a:lnTo>
                  <a:pt x="11701" y="13531"/>
                </a:lnTo>
                <a:lnTo>
                  <a:pt x="11759" y="1347"/>
                </a:lnTo>
                <a:cubicBezTo>
                  <a:pt x="11762" y="609"/>
                  <a:pt x="11166" y="4"/>
                  <a:pt x="10425" y="1"/>
                </a:cubicBezTo>
                <a:cubicBezTo>
                  <a:pt x="10423" y="1"/>
                  <a:pt x="10421" y="1"/>
                  <a:pt x="10419"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56"/>
          <p:cNvSpPr/>
          <p:nvPr/>
        </p:nvSpPr>
        <p:spPr>
          <a:xfrm>
            <a:off x="3527790" y="4198961"/>
            <a:ext cx="751500" cy="1104411"/>
          </a:xfrm>
          <a:custGeom>
            <a:rect b="b" l="l" r="r" t="t"/>
            <a:pathLst>
              <a:path extrusionOk="0" h="41102" w="27968">
                <a:moveTo>
                  <a:pt x="12339" y="1"/>
                </a:moveTo>
                <a:lnTo>
                  <a:pt x="1" y="17510"/>
                </a:lnTo>
                <a:lnTo>
                  <a:pt x="1" y="41102"/>
                </a:lnTo>
                <a:lnTo>
                  <a:pt x="27968" y="41102"/>
                </a:lnTo>
                <a:lnTo>
                  <a:pt x="27968" y="17510"/>
                </a:lnTo>
                <a:lnTo>
                  <a:pt x="12339" y="1"/>
                </a:lnTo>
                <a:close/>
              </a:path>
            </a:pathLst>
          </a:custGeom>
          <a:solidFill>
            <a:srgbClr val="56A4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56"/>
          <p:cNvSpPr/>
          <p:nvPr/>
        </p:nvSpPr>
        <p:spPr>
          <a:xfrm>
            <a:off x="4265210" y="4669454"/>
            <a:ext cx="1092964" cy="633917"/>
          </a:xfrm>
          <a:custGeom>
            <a:rect b="b" l="l" r="r" t="t"/>
            <a:pathLst>
              <a:path extrusionOk="0" h="23592" w="40676">
                <a:moveTo>
                  <a:pt x="1" y="0"/>
                </a:moveTo>
                <a:lnTo>
                  <a:pt x="1" y="23592"/>
                </a:lnTo>
                <a:lnTo>
                  <a:pt x="40675" y="23592"/>
                </a:lnTo>
                <a:lnTo>
                  <a:pt x="4067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56"/>
          <p:cNvSpPr/>
          <p:nvPr/>
        </p:nvSpPr>
        <p:spPr>
          <a:xfrm>
            <a:off x="4380187" y="4844324"/>
            <a:ext cx="174897" cy="306049"/>
          </a:xfrm>
          <a:custGeom>
            <a:rect b="b" l="l" r="r" t="t"/>
            <a:pathLst>
              <a:path extrusionOk="0" h="11390" w="6509">
                <a:moveTo>
                  <a:pt x="654" y="0"/>
                </a:moveTo>
                <a:cubicBezTo>
                  <a:pt x="294" y="0"/>
                  <a:pt x="1" y="294"/>
                  <a:pt x="1" y="654"/>
                </a:cubicBezTo>
                <a:lnTo>
                  <a:pt x="1" y="10736"/>
                </a:lnTo>
                <a:cubicBezTo>
                  <a:pt x="1" y="11099"/>
                  <a:pt x="294" y="11389"/>
                  <a:pt x="654" y="11389"/>
                </a:cubicBezTo>
                <a:lnTo>
                  <a:pt x="5859" y="11389"/>
                </a:lnTo>
                <a:cubicBezTo>
                  <a:pt x="6218" y="11389"/>
                  <a:pt x="6509" y="11099"/>
                  <a:pt x="6509" y="10736"/>
                </a:cubicBezTo>
                <a:lnTo>
                  <a:pt x="6509" y="654"/>
                </a:lnTo>
                <a:cubicBezTo>
                  <a:pt x="6509" y="294"/>
                  <a:pt x="6218" y="0"/>
                  <a:pt x="5859"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56"/>
          <p:cNvSpPr/>
          <p:nvPr/>
        </p:nvSpPr>
        <p:spPr>
          <a:xfrm>
            <a:off x="3741272" y="4695545"/>
            <a:ext cx="259967" cy="454828"/>
          </a:xfrm>
          <a:custGeom>
            <a:rect b="b" l="l" r="r" t="t"/>
            <a:pathLst>
              <a:path extrusionOk="0" h="16927" w="9675">
                <a:moveTo>
                  <a:pt x="653" y="0"/>
                </a:moveTo>
                <a:cubicBezTo>
                  <a:pt x="293" y="0"/>
                  <a:pt x="0" y="290"/>
                  <a:pt x="0" y="650"/>
                </a:cubicBezTo>
                <a:lnTo>
                  <a:pt x="0" y="16273"/>
                </a:lnTo>
                <a:cubicBezTo>
                  <a:pt x="0" y="16636"/>
                  <a:pt x="293" y="16926"/>
                  <a:pt x="653" y="16926"/>
                </a:cubicBezTo>
                <a:lnTo>
                  <a:pt x="9021" y="16926"/>
                </a:lnTo>
                <a:cubicBezTo>
                  <a:pt x="9384" y="16926"/>
                  <a:pt x="9674" y="16636"/>
                  <a:pt x="9674" y="16273"/>
                </a:cubicBezTo>
                <a:lnTo>
                  <a:pt x="9674" y="650"/>
                </a:lnTo>
                <a:cubicBezTo>
                  <a:pt x="9674" y="290"/>
                  <a:pt x="9384" y="0"/>
                  <a:pt x="9021"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56"/>
          <p:cNvSpPr/>
          <p:nvPr/>
        </p:nvSpPr>
        <p:spPr>
          <a:xfrm>
            <a:off x="4686290" y="4882829"/>
            <a:ext cx="284204" cy="415356"/>
          </a:xfrm>
          <a:custGeom>
            <a:rect b="b" l="l" r="r" t="t"/>
            <a:pathLst>
              <a:path extrusionOk="0" h="15458" w="10577">
                <a:moveTo>
                  <a:pt x="5287" y="1"/>
                </a:moveTo>
                <a:cubicBezTo>
                  <a:pt x="2366" y="1"/>
                  <a:pt x="1" y="2369"/>
                  <a:pt x="1" y="5290"/>
                </a:cubicBezTo>
                <a:lnTo>
                  <a:pt x="1" y="15457"/>
                </a:lnTo>
                <a:lnTo>
                  <a:pt x="10573" y="15457"/>
                </a:lnTo>
                <a:lnTo>
                  <a:pt x="10576" y="5290"/>
                </a:lnTo>
                <a:cubicBezTo>
                  <a:pt x="10576" y="2369"/>
                  <a:pt x="8208" y="1"/>
                  <a:pt x="5287"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56"/>
          <p:cNvSpPr/>
          <p:nvPr/>
        </p:nvSpPr>
        <p:spPr>
          <a:xfrm>
            <a:off x="5052609" y="4844324"/>
            <a:ext cx="174897" cy="306049"/>
          </a:xfrm>
          <a:custGeom>
            <a:rect b="b" l="l" r="r" t="t"/>
            <a:pathLst>
              <a:path extrusionOk="0" h="11390" w="6509">
                <a:moveTo>
                  <a:pt x="654" y="0"/>
                </a:moveTo>
                <a:cubicBezTo>
                  <a:pt x="294" y="0"/>
                  <a:pt x="1" y="294"/>
                  <a:pt x="1" y="654"/>
                </a:cubicBezTo>
                <a:lnTo>
                  <a:pt x="1" y="10736"/>
                </a:lnTo>
                <a:cubicBezTo>
                  <a:pt x="1" y="11099"/>
                  <a:pt x="294" y="11389"/>
                  <a:pt x="654" y="11389"/>
                </a:cubicBezTo>
                <a:lnTo>
                  <a:pt x="5858" y="11389"/>
                </a:lnTo>
                <a:cubicBezTo>
                  <a:pt x="6218" y="11389"/>
                  <a:pt x="6508" y="11099"/>
                  <a:pt x="6508" y="10736"/>
                </a:cubicBezTo>
                <a:lnTo>
                  <a:pt x="6508" y="654"/>
                </a:lnTo>
                <a:cubicBezTo>
                  <a:pt x="6508" y="294"/>
                  <a:pt x="6218" y="0"/>
                  <a:pt x="5858"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56"/>
          <p:cNvSpPr/>
          <p:nvPr/>
        </p:nvSpPr>
        <p:spPr>
          <a:xfrm>
            <a:off x="3413297" y="4166717"/>
            <a:ext cx="2081780" cy="502765"/>
          </a:xfrm>
          <a:custGeom>
            <a:rect b="b" l="l" r="r" t="t"/>
            <a:pathLst>
              <a:path extrusionOk="0" h="18711" w="77476">
                <a:moveTo>
                  <a:pt x="14837" y="0"/>
                </a:moveTo>
                <a:lnTo>
                  <a:pt x="1" y="18710"/>
                </a:lnTo>
                <a:lnTo>
                  <a:pt x="4455" y="18710"/>
                </a:lnTo>
                <a:lnTo>
                  <a:pt x="16416" y="2507"/>
                </a:lnTo>
                <a:lnTo>
                  <a:pt x="28666" y="18710"/>
                </a:lnTo>
                <a:lnTo>
                  <a:pt x="77476" y="18710"/>
                </a:lnTo>
                <a:lnTo>
                  <a:pt x="6283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56"/>
          <p:cNvSpPr/>
          <p:nvPr/>
        </p:nvSpPr>
        <p:spPr>
          <a:xfrm>
            <a:off x="5733451" y="3476738"/>
            <a:ext cx="1403087" cy="1442450"/>
          </a:xfrm>
          <a:custGeom>
            <a:rect b="b" l="l" r="r" t="t"/>
            <a:pathLst>
              <a:path extrusionOk="0" h="60940" w="59277">
                <a:moveTo>
                  <a:pt x="29640" y="1"/>
                </a:moveTo>
                <a:cubicBezTo>
                  <a:pt x="29123" y="1"/>
                  <a:pt x="28607" y="58"/>
                  <a:pt x="28101" y="173"/>
                </a:cubicBezTo>
                <a:cubicBezTo>
                  <a:pt x="23244" y="1174"/>
                  <a:pt x="21952" y="8220"/>
                  <a:pt x="21608" y="11889"/>
                </a:cubicBezTo>
                <a:cubicBezTo>
                  <a:pt x="21535" y="12662"/>
                  <a:pt x="20893" y="13258"/>
                  <a:pt x="20125" y="13258"/>
                </a:cubicBezTo>
                <a:cubicBezTo>
                  <a:pt x="20097" y="13258"/>
                  <a:pt x="20069" y="13257"/>
                  <a:pt x="20041" y="13256"/>
                </a:cubicBezTo>
                <a:cubicBezTo>
                  <a:pt x="19950" y="13250"/>
                  <a:pt x="19855" y="13248"/>
                  <a:pt x="19758" y="13248"/>
                </a:cubicBezTo>
                <a:cubicBezTo>
                  <a:pt x="17978" y="13248"/>
                  <a:pt x="15247" y="14083"/>
                  <a:pt x="13675" y="15654"/>
                </a:cubicBezTo>
                <a:cubicBezTo>
                  <a:pt x="11377" y="17952"/>
                  <a:pt x="11613" y="24475"/>
                  <a:pt x="11900" y="27762"/>
                </a:cubicBezTo>
                <a:cubicBezTo>
                  <a:pt x="11978" y="28661"/>
                  <a:pt x="11253" y="29389"/>
                  <a:pt x="10353" y="29389"/>
                </a:cubicBezTo>
                <a:cubicBezTo>
                  <a:pt x="10348" y="29389"/>
                  <a:pt x="10342" y="29389"/>
                  <a:pt x="10337" y="29389"/>
                </a:cubicBezTo>
                <a:cubicBezTo>
                  <a:pt x="10321" y="29389"/>
                  <a:pt x="10305" y="29389"/>
                  <a:pt x="10290" y="29389"/>
                </a:cubicBezTo>
                <a:cubicBezTo>
                  <a:pt x="7014" y="29389"/>
                  <a:pt x="5867" y="32831"/>
                  <a:pt x="5867" y="32831"/>
                </a:cubicBezTo>
                <a:cubicBezTo>
                  <a:pt x="0" y="46025"/>
                  <a:pt x="25796" y="59222"/>
                  <a:pt x="28975" y="60786"/>
                </a:cubicBezTo>
                <a:cubicBezTo>
                  <a:pt x="29180" y="60888"/>
                  <a:pt x="29407" y="60940"/>
                  <a:pt x="29640" y="60940"/>
                </a:cubicBezTo>
                <a:cubicBezTo>
                  <a:pt x="29870" y="60940"/>
                  <a:pt x="30099" y="60888"/>
                  <a:pt x="30305" y="60786"/>
                </a:cubicBezTo>
                <a:cubicBezTo>
                  <a:pt x="33480" y="59222"/>
                  <a:pt x="59276" y="46025"/>
                  <a:pt x="53412" y="32831"/>
                </a:cubicBezTo>
                <a:cubicBezTo>
                  <a:pt x="53412" y="32831"/>
                  <a:pt x="52264" y="29389"/>
                  <a:pt x="48986" y="29389"/>
                </a:cubicBezTo>
                <a:cubicBezTo>
                  <a:pt x="48972" y="29389"/>
                  <a:pt x="48957" y="29389"/>
                  <a:pt x="48943" y="29389"/>
                </a:cubicBezTo>
                <a:cubicBezTo>
                  <a:pt x="48937" y="29389"/>
                  <a:pt x="48932" y="29389"/>
                  <a:pt x="48926" y="29389"/>
                </a:cubicBezTo>
                <a:cubicBezTo>
                  <a:pt x="48027" y="29389"/>
                  <a:pt x="47301" y="28661"/>
                  <a:pt x="47379" y="27762"/>
                </a:cubicBezTo>
                <a:cubicBezTo>
                  <a:pt x="47664" y="24475"/>
                  <a:pt x="47903" y="17952"/>
                  <a:pt x="45604" y="15654"/>
                </a:cubicBezTo>
                <a:cubicBezTo>
                  <a:pt x="44033" y="14083"/>
                  <a:pt x="41301" y="13248"/>
                  <a:pt x="39519" y="13248"/>
                </a:cubicBezTo>
                <a:cubicBezTo>
                  <a:pt x="39422" y="13248"/>
                  <a:pt x="39327" y="13250"/>
                  <a:pt x="39235" y="13256"/>
                </a:cubicBezTo>
                <a:cubicBezTo>
                  <a:pt x="39207" y="13257"/>
                  <a:pt x="39179" y="13258"/>
                  <a:pt x="39152" y="13258"/>
                </a:cubicBezTo>
                <a:cubicBezTo>
                  <a:pt x="38387" y="13258"/>
                  <a:pt x="37745" y="12662"/>
                  <a:pt x="37672" y="11889"/>
                </a:cubicBezTo>
                <a:cubicBezTo>
                  <a:pt x="37327" y="8223"/>
                  <a:pt x="36036" y="1174"/>
                  <a:pt x="31179" y="173"/>
                </a:cubicBezTo>
                <a:cubicBezTo>
                  <a:pt x="30673" y="58"/>
                  <a:pt x="30156" y="1"/>
                  <a:pt x="296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56"/>
          <p:cNvSpPr/>
          <p:nvPr/>
        </p:nvSpPr>
        <p:spPr>
          <a:xfrm>
            <a:off x="6240050" y="3921130"/>
            <a:ext cx="410248" cy="1367653"/>
          </a:xfrm>
          <a:custGeom>
            <a:rect b="b" l="l" r="r" t="t"/>
            <a:pathLst>
              <a:path extrusionOk="0" h="57780" w="17332">
                <a:moveTo>
                  <a:pt x="8670" y="1"/>
                </a:moveTo>
                <a:cubicBezTo>
                  <a:pt x="8241" y="1"/>
                  <a:pt x="7896" y="351"/>
                  <a:pt x="7908" y="781"/>
                </a:cubicBezTo>
                <a:lnTo>
                  <a:pt x="7908" y="23658"/>
                </a:lnTo>
                <a:lnTo>
                  <a:pt x="1449" y="15907"/>
                </a:lnTo>
                <a:cubicBezTo>
                  <a:pt x="1297" y="15722"/>
                  <a:pt x="1077" y="15626"/>
                  <a:pt x="855" y="15626"/>
                </a:cubicBezTo>
                <a:cubicBezTo>
                  <a:pt x="682" y="15626"/>
                  <a:pt x="509" y="15684"/>
                  <a:pt x="366" y="15802"/>
                </a:cubicBezTo>
                <a:cubicBezTo>
                  <a:pt x="39" y="16074"/>
                  <a:pt x="0" y="16561"/>
                  <a:pt x="275" y="16884"/>
                </a:cubicBezTo>
                <a:lnTo>
                  <a:pt x="7908" y="26041"/>
                </a:lnTo>
                <a:lnTo>
                  <a:pt x="7908" y="56999"/>
                </a:lnTo>
                <a:cubicBezTo>
                  <a:pt x="7896" y="57426"/>
                  <a:pt x="8241" y="57779"/>
                  <a:pt x="8670" y="57779"/>
                </a:cubicBezTo>
                <a:cubicBezTo>
                  <a:pt x="9097" y="57779"/>
                  <a:pt x="9441" y="57426"/>
                  <a:pt x="9432" y="56999"/>
                </a:cubicBezTo>
                <a:lnTo>
                  <a:pt x="9432" y="19440"/>
                </a:lnTo>
                <a:lnTo>
                  <a:pt x="17053" y="10651"/>
                </a:lnTo>
                <a:cubicBezTo>
                  <a:pt x="17331" y="10334"/>
                  <a:pt x="17295" y="9853"/>
                  <a:pt x="16978" y="9575"/>
                </a:cubicBezTo>
                <a:cubicBezTo>
                  <a:pt x="16833" y="9450"/>
                  <a:pt x="16655" y="9389"/>
                  <a:pt x="16477" y="9389"/>
                </a:cubicBezTo>
                <a:cubicBezTo>
                  <a:pt x="16264" y="9389"/>
                  <a:pt x="16051" y="9477"/>
                  <a:pt x="15901" y="9651"/>
                </a:cubicBezTo>
                <a:lnTo>
                  <a:pt x="9432" y="17111"/>
                </a:lnTo>
                <a:lnTo>
                  <a:pt x="9432" y="781"/>
                </a:lnTo>
                <a:cubicBezTo>
                  <a:pt x="9441" y="351"/>
                  <a:pt x="9097" y="1"/>
                  <a:pt x="8670"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56"/>
          <p:cNvSpPr/>
          <p:nvPr/>
        </p:nvSpPr>
        <p:spPr>
          <a:xfrm>
            <a:off x="5209084" y="4820708"/>
            <a:ext cx="524368" cy="387385"/>
          </a:xfrm>
          <a:custGeom>
            <a:rect b="b" l="l" r="r" t="t"/>
            <a:pathLst>
              <a:path extrusionOk="0" h="14417" w="19515">
                <a:moveTo>
                  <a:pt x="8420" y="1"/>
                </a:moveTo>
                <a:cubicBezTo>
                  <a:pt x="8024" y="1"/>
                  <a:pt x="7625" y="45"/>
                  <a:pt x="7231" y="137"/>
                </a:cubicBezTo>
                <a:cubicBezTo>
                  <a:pt x="5456" y="551"/>
                  <a:pt x="4022" y="1854"/>
                  <a:pt x="3442" y="3581"/>
                </a:cubicBezTo>
                <a:cubicBezTo>
                  <a:pt x="3321" y="3950"/>
                  <a:pt x="2985" y="4201"/>
                  <a:pt x="2598" y="4219"/>
                </a:cubicBezTo>
                <a:cubicBezTo>
                  <a:pt x="2453" y="4225"/>
                  <a:pt x="2308" y="4244"/>
                  <a:pt x="2162" y="4277"/>
                </a:cubicBezTo>
                <a:cubicBezTo>
                  <a:pt x="1037" y="4516"/>
                  <a:pt x="176" y="5480"/>
                  <a:pt x="70" y="6627"/>
                </a:cubicBezTo>
                <a:cubicBezTo>
                  <a:pt x="0" y="7331"/>
                  <a:pt x="215" y="8033"/>
                  <a:pt x="666" y="8577"/>
                </a:cubicBezTo>
                <a:cubicBezTo>
                  <a:pt x="929" y="8892"/>
                  <a:pt x="1022" y="9318"/>
                  <a:pt x="907" y="9711"/>
                </a:cubicBezTo>
                <a:cubicBezTo>
                  <a:pt x="690" y="10452"/>
                  <a:pt x="620" y="11229"/>
                  <a:pt x="705" y="11997"/>
                </a:cubicBezTo>
                <a:cubicBezTo>
                  <a:pt x="759" y="12511"/>
                  <a:pt x="886" y="13017"/>
                  <a:pt x="1077" y="13497"/>
                </a:cubicBezTo>
                <a:lnTo>
                  <a:pt x="18236" y="14417"/>
                </a:lnTo>
                <a:cubicBezTo>
                  <a:pt x="19445" y="12705"/>
                  <a:pt x="19515" y="10434"/>
                  <a:pt x="18408" y="8653"/>
                </a:cubicBezTo>
                <a:cubicBezTo>
                  <a:pt x="18127" y="8193"/>
                  <a:pt x="18036" y="7640"/>
                  <a:pt x="18163" y="7113"/>
                </a:cubicBezTo>
                <a:cubicBezTo>
                  <a:pt x="18284" y="6599"/>
                  <a:pt x="18308" y="6067"/>
                  <a:pt x="18236" y="5544"/>
                </a:cubicBezTo>
                <a:cubicBezTo>
                  <a:pt x="17964" y="3551"/>
                  <a:pt x="16291" y="1997"/>
                  <a:pt x="14286" y="1864"/>
                </a:cubicBezTo>
                <a:cubicBezTo>
                  <a:pt x="14187" y="1857"/>
                  <a:pt x="14087" y="1853"/>
                  <a:pt x="13988" y="1853"/>
                </a:cubicBezTo>
                <a:cubicBezTo>
                  <a:pt x="13740" y="1853"/>
                  <a:pt x="13493" y="1875"/>
                  <a:pt x="13249" y="1918"/>
                </a:cubicBezTo>
                <a:cubicBezTo>
                  <a:pt x="13181" y="1930"/>
                  <a:pt x="13112" y="1936"/>
                  <a:pt x="13045" y="1936"/>
                </a:cubicBezTo>
                <a:cubicBezTo>
                  <a:pt x="12713" y="1936"/>
                  <a:pt x="12392" y="1793"/>
                  <a:pt x="12151" y="1552"/>
                </a:cubicBezTo>
                <a:cubicBezTo>
                  <a:pt x="11154" y="548"/>
                  <a:pt x="9805" y="1"/>
                  <a:pt x="8420" y="1"/>
                </a:cubicBezTo>
                <a:close/>
              </a:path>
            </a:pathLst>
          </a:cu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56"/>
          <p:cNvSpPr/>
          <p:nvPr/>
        </p:nvSpPr>
        <p:spPr>
          <a:xfrm>
            <a:off x="1058330" y="2330676"/>
            <a:ext cx="1339065" cy="2243750"/>
          </a:xfrm>
          <a:custGeom>
            <a:rect b="b" l="l" r="r" t="t"/>
            <a:pathLst>
              <a:path extrusionOk="0" h="105106" w="62727">
                <a:moveTo>
                  <a:pt x="31083" y="0"/>
                </a:moveTo>
                <a:cubicBezTo>
                  <a:pt x="30660" y="0"/>
                  <a:pt x="30078" y="77"/>
                  <a:pt x="29410" y="366"/>
                </a:cubicBezTo>
                <a:cubicBezTo>
                  <a:pt x="23250" y="2407"/>
                  <a:pt x="21611" y="16772"/>
                  <a:pt x="21172" y="24241"/>
                </a:cubicBezTo>
                <a:cubicBezTo>
                  <a:pt x="21082" y="25817"/>
                  <a:pt x="20271" y="27035"/>
                  <a:pt x="19296" y="27035"/>
                </a:cubicBezTo>
                <a:cubicBezTo>
                  <a:pt x="19260" y="27035"/>
                  <a:pt x="19224" y="27033"/>
                  <a:pt x="19188" y="27030"/>
                </a:cubicBezTo>
                <a:cubicBezTo>
                  <a:pt x="19071" y="27019"/>
                  <a:pt x="18950" y="27014"/>
                  <a:pt x="18825" y="27014"/>
                </a:cubicBezTo>
                <a:cubicBezTo>
                  <a:pt x="16566" y="27014"/>
                  <a:pt x="13102" y="28718"/>
                  <a:pt x="11108" y="31917"/>
                </a:cubicBezTo>
                <a:cubicBezTo>
                  <a:pt x="8196" y="36601"/>
                  <a:pt x="8495" y="49895"/>
                  <a:pt x="8858" y="56599"/>
                </a:cubicBezTo>
                <a:cubicBezTo>
                  <a:pt x="8957" y="58430"/>
                  <a:pt x="8037" y="59917"/>
                  <a:pt x="6895" y="59917"/>
                </a:cubicBezTo>
                <a:cubicBezTo>
                  <a:pt x="6888" y="59917"/>
                  <a:pt x="6881" y="59917"/>
                  <a:pt x="6874" y="59917"/>
                </a:cubicBezTo>
                <a:cubicBezTo>
                  <a:pt x="6854" y="59917"/>
                  <a:pt x="6835" y="59916"/>
                  <a:pt x="6815" y="59916"/>
                </a:cubicBezTo>
                <a:cubicBezTo>
                  <a:pt x="2657" y="59916"/>
                  <a:pt x="1204" y="66933"/>
                  <a:pt x="1204" y="66933"/>
                </a:cubicBezTo>
                <a:cubicBezTo>
                  <a:pt x="170" y="70668"/>
                  <a:pt x="0" y="74469"/>
                  <a:pt x="472" y="78249"/>
                </a:cubicBezTo>
                <a:cubicBezTo>
                  <a:pt x="2716" y="96150"/>
                  <a:pt x="17018" y="105106"/>
                  <a:pt x="31329" y="105106"/>
                </a:cubicBezTo>
                <a:cubicBezTo>
                  <a:pt x="45614" y="105106"/>
                  <a:pt x="59909" y="96183"/>
                  <a:pt x="62231" y="78325"/>
                </a:cubicBezTo>
                <a:cubicBezTo>
                  <a:pt x="62727" y="74520"/>
                  <a:pt x="62566" y="70692"/>
                  <a:pt x="61526" y="66933"/>
                </a:cubicBezTo>
                <a:cubicBezTo>
                  <a:pt x="61526" y="66933"/>
                  <a:pt x="60070" y="59916"/>
                  <a:pt x="55912" y="59916"/>
                </a:cubicBezTo>
                <a:cubicBezTo>
                  <a:pt x="55892" y="59916"/>
                  <a:pt x="55872" y="59917"/>
                  <a:pt x="55853" y="59917"/>
                </a:cubicBezTo>
                <a:cubicBezTo>
                  <a:pt x="55846" y="59917"/>
                  <a:pt x="55839" y="59917"/>
                  <a:pt x="55832" y="59917"/>
                </a:cubicBezTo>
                <a:cubicBezTo>
                  <a:pt x="54689" y="59917"/>
                  <a:pt x="53770" y="58430"/>
                  <a:pt x="53869" y="56599"/>
                </a:cubicBezTo>
                <a:cubicBezTo>
                  <a:pt x="54232" y="49895"/>
                  <a:pt x="54534" y="36601"/>
                  <a:pt x="51619" y="31917"/>
                </a:cubicBezTo>
                <a:cubicBezTo>
                  <a:pt x="49627" y="28718"/>
                  <a:pt x="46161" y="27014"/>
                  <a:pt x="43904" y="27014"/>
                </a:cubicBezTo>
                <a:cubicBezTo>
                  <a:pt x="43780" y="27014"/>
                  <a:pt x="43659" y="27019"/>
                  <a:pt x="43542" y="27030"/>
                </a:cubicBezTo>
                <a:cubicBezTo>
                  <a:pt x="43505" y="27033"/>
                  <a:pt x="43470" y="27035"/>
                  <a:pt x="43434" y="27035"/>
                </a:cubicBezTo>
                <a:cubicBezTo>
                  <a:pt x="42459" y="27035"/>
                  <a:pt x="41648" y="25817"/>
                  <a:pt x="41555" y="24241"/>
                </a:cubicBezTo>
                <a:cubicBezTo>
                  <a:pt x="41119" y="16772"/>
                  <a:pt x="39480" y="2407"/>
                  <a:pt x="33317" y="366"/>
                </a:cubicBezTo>
                <a:cubicBezTo>
                  <a:pt x="32649" y="77"/>
                  <a:pt x="32066" y="0"/>
                  <a:pt x="31644" y="0"/>
                </a:cubicBezTo>
                <a:cubicBezTo>
                  <a:pt x="31540" y="0"/>
                  <a:pt x="31447" y="5"/>
                  <a:pt x="31363" y="12"/>
                </a:cubicBezTo>
                <a:cubicBezTo>
                  <a:pt x="31280" y="5"/>
                  <a:pt x="31186" y="0"/>
                  <a:pt x="310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56"/>
          <p:cNvSpPr/>
          <p:nvPr/>
        </p:nvSpPr>
        <p:spPr>
          <a:xfrm>
            <a:off x="1484864" y="3039133"/>
            <a:ext cx="475943" cy="2300727"/>
          </a:xfrm>
          <a:custGeom>
            <a:rect b="b" l="l" r="r" t="t"/>
            <a:pathLst>
              <a:path extrusionOk="0" h="107775" w="22295">
                <a:moveTo>
                  <a:pt x="11420" y="1"/>
                </a:moveTo>
                <a:cubicBezTo>
                  <a:pt x="10633" y="1"/>
                  <a:pt x="9998" y="639"/>
                  <a:pt x="9998" y="1425"/>
                </a:cubicBezTo>
                <a:lnTo>
                  <a:pt x="9998" y="44649"/>
                </a:lnTo>
                <a:lnTo>
                  <a:pt x="1966" y="35011"/>
                </a:lnTo>
                <a:cubicBezTo>
                  <a:pt x="1760" y="34764"/>
                  <a:pt x="1464" y="34636"/>
                  <a:pt x="1167" y="34636"/>
                </a:cubicBezTo>
                <a:cubicBezTo>
                  <a:pt x="933" y="34636"/>
                  <a:pt x="697" y="34715"/>
                  <a:pt x="503" y="34878"/>
                </a:cubicBezTo>
                <a:cubicBezTo>
                  <a:pt x="61" y="35244"/>
                  <a:pt x="1" y="35900"/>
                  <a:pt x="370" y="36342"/>
                </a:cubicBezTo>
                <a:lnTo>
                  <a:pt x="9998" y="47894"/>
                </a:lnTo>
                <a:lnTo>
                  <a:pt x="9998" y="106350"/>
                </a:lnTo>
                <a:cubicBezTo>
                  <a:pt x="9998" y="107136"/>
                  <a:pt x="10633" y="107774"/>
                  <a:pt x="11420" y="107774"/>
                </a:cubicBezTo>
                <a:cubicBezTo>
                  <a:pt x="12206" y="107774"/>
                  <a:pt x="12844" y="107136"/>
                  <a:pt x="12844" y="106350"/>
                </a:cubicBezTo>
                <a:lnTo>
                  <a:pt x="12844" y="34905"/>
                </a:lnTo>
                <a:lnTo>
                  <a:pt x="21944" y="24414"/>
                </a:lnTo>
                <a:cubicBezTo>
                  <a:pt x="22294" y="23997"/>
                  <a:pt x="22246" y="23377"/>
                  <a:pt x="21835" y="23020"/>
                </a:cubicBezTo>
                <a:cubicBezTo>
                  <a:pt x="21646" y="22857"/>
                  <a:pt x="21414" y="22776"/>
                  <a:pt x="21183" y="22776"/>
                </a:cubicBezTo>
                <a:cubicBezTo>
                  <a:pt x="20909" y="22776"/>
                  <a:pt x="20637" y="22889"/>
                  <a:pt x="20441" y="23108"/>
                </a:cubicBezTo>
                <a:lnTo>
                  <a:pt x="20441" y="23111"/>
                </a:lnTo>
                <a:lnTo>
                  <a:pt x="12844" y="31866"/>
                </a:lnTo>
                <a:lnTo>
                  <a:pt x="12844" y="19413"/>
                </a:lnTo>
                <a:lnTo>
                  <a:pt x="21944" y="8922"/>
                </a:lnTo>
                <a:cubicBezTo>
                  <a:pt x="22294" y="8505"/>
                  <a:pt x="22246" y="7885"/>
                  <a:pt x="21835" y="7528"/>
                </a:cubicBezTo>
                <a:cubicBezTo>
                  <a:pt x="21646" y="7364"/>
                  <a:pt x="21414" y="7284"/>
                  <a:pt x="21183" y="7284"/>
                </a:cubicBezTo>
                <a:cubicBezTo>
                  <a:pt x="20909" y="7284"/>
                  <a:pt x="20637" y="7396"/>
                  <a:pt x="20441" y="7615"/>
                </a:cubicBezTo>
                <a:lnTo>
                  <a:pt x="12844" y="16373"/>
                </a:lnTo>
                <a:lnTo>
                  <a:pt x="12844" y="1425"/>
                </a:lnTo>
                <a:cubicBezTo>
                  <a:pt x="12844" y="639"/>
                  <a:pt x="12206" y="1"/>
                  <a:pt x="11420"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56"/>
          <p:cNvSpPr/>
          <p:nvPr/>
        </p:nvSpPr>
        <p:spPr>
          <a:xfrm>
            <a:off x="-7" y="2864687"/>
            <a:ext cx="1851853" cy="1904112"/>
          </a:xfrm>
          <a:custGeom>
            <a:rect b="b" l="l" r="r" t="t"/>
            <a:pathLst>
              <a:path extrusionOk="0" h="89196" w="86748">
                <a:moveTo>
                  <a:pt x="43054" y="1"/>
                </a:moveTo>
                <a:cubicBezTo>
                  <a:pt x="42402" y="1"/>
                  <a:pt x="41751" y="88"/>
                  <a:pt x="41123" y="262"/>
                </a:cubicBezTo>
                <a:cubicBezTo>
                  <a:pt x="34016" y="1728"/>
                  <a:pt x="32123" y="12041"/>
                  <a:pt x="31621" y="17405"/>
                </a:cubicBezTo>
                <a:cubicBezTo>
                  <a:pt x="31513" y="18538"/>
                  <a:pt x="30574" y="19411"/>
                  <a:pt x="29452" y="19411"/>
                </a:cubicBezTo>
                <a:cubicBezTo>
                  <a:pt x="29411" y="19411"/>
                  <a:pt x="29370" y="19410"/>
                  <a:pt x="29329" y="19407"/>
                </a:cubicBezTo>
                <a:cubicBezTo>
                  <a:pt x="29192" y="19400"/>
                  <a:pt x="29051" y="19396"/>
                  <a:pt x="28905" y="19396"/>
                </a:cubicBezTo>
                <a:cubicBezTo>
                  <a:pt x="26301" y="19396"/>
                  <a:pt x="22308" y="20621"/>
                  <a:pt x="20011" y="22918"/>
                </a:cubicBezTo>
                <a:cubicBezTo>
                  <a:pt x="16648" y="26278"/>
                  <a:pt x="16996" y="35825"/>
                  <a:pt x="17414" y="40637"/>
                </a:cubicBezTo>
                <a:cubicBezTo>
                  <a:pt x="17531" y="41954"/>
                  <a:pt x="16467" y="43020"/>
                  <a:pt x="15150" y="43020"/>
                </a:cubicBezTo>
                <a:cubicBezTo>
                  <a:pt x="15142" y="43020"/>
                  <a:pt x="15135" y="43020"/>
                  <a:pt x="15127" y="43020"/>
                </a:cubicBezTo>
                <a:cubicBezTo>
                  <a:pt x="15104" y="43020"/>
                  <a:pt x="15081" y="43019"/>
                  <a:pt x="15059" y="43019"/>
                </a:cubicBezTo>
                <a:cubicBezTo>
                  <a:pt x="10264" y="43019"/>
                  <a:pt x="8583" y="48058"/>
                  <a:pt x="8583" y="48058"/>
                </a:cubicBezTo>
                <a:cubicBezTo>
                  <a:pt x="1" y="67367"/>
                  <a:pt x="37751" y="86679"/>
                  <a:pt x="42399" y="88968"/>
                </a:cubicBezTo>
                <a:cubicBezTo>
                  <a:pt x="42704" y="89116"/>
                  <a:pt x="43037" y="89195"/>
                  <a:pt x="43376" y="89195"/>
                </a:cubicBezTo>
                <a:cubicBezTo>
                  <a:pt x="43714" y="89195"/>
                  <a:pt x="44047" y="89116"/>
                  <a:pt x="44349" y="88968"/>
                </a:cubicBezTo>
                <a:cubicBezTo>
                  <a:pt x="48998" y="86679"/>
                  <a:pt x="86748" y="67367"/>
                  <a:pt x="78165" y="48058"/>
                </a:cubicBezTo>
                <a:cubicBezTo>
                  <a:pt x="78165" y="48058"/>
                  <a:pt x="76488" y="43019"/>
                  <a:pt x="71693" y="43019"/>
                </a:cubicBezTo>
                <a:cubicBezTo>
                  <a:pt x="71670" y="43019"/>
                  <a:pt x="71647" y="43020"/>
                  <a:pt x="71624" y="43020"/>
                </a:cubicBezTo>
                <a:cubicBezTo>
                  <a:pt x="71617" y="43020"/>
                  <a:pt x="71609" y="43020"/>
                  <a:pt x="71602" y="43020"/>
                </a:cubicBezTo>
                <a:cubicBezTo>
                  <a:pt x="70282" y="43020"/>
                  <a:pt x="69224" y="41954"/>
                  <a:pt x="69335" y="40637"/>
                </a:cubicBezTo>
                <a:cubicBezTo>
                  <a:pt x="69755" y="35825"/>
                  <a:pt x="70103" y="26278"/>
                  <a:pt x="66740" y="22918"/>
                </a:cubicBezTo>
                <a:cubicBezTo>
                  <a:pt x="64443" y="20621"/>
                  <a:pt x="60448" y="19396"/>
                  <a:pt x="57843" y="19396"/>
                </a:cubicBezTo>
                <a:cubicBezTo>
                  <a:pt x="57697" y="19396"/>
                  <a:pt x="57556" y="19400"/>
                  <a:pt x="57420" y="19407"/>
                </a:cubicBezTo>
                <a:cubicBezTo>
                  <a:pt x="57379" y="19410"/>
                  <a:pt x="57338" y="19411"/>
                  <a:pt x="57297" y="19411"/>
                </a:cubicBezTo>
                <a:cubicBezTo>
                  <a:pt x="56174" y="19411"/>
                  <a:pt x="55236" y="18535"/>
                  <a:pt x="55130" y="17405"/>
                </a:cubicBezTo>
                <a:cubicBezTo>
                  <a:pt x="54625" y="12041"/>
                  <a:pt x="52735" y="1728"/>
                  <a:pt x="45629" y="262"/>
                </a:cubicBezTo>
                <a:cubicBezTo>
                  <a:pt x="44997" y="88"/>
                  <a:pt x="44348" y="1"/>
                  <a:pt x="43697" y="1"/>
                </a:cubicBezTo>
                <a:cubicBezTo>
                  <a:pt x="43590" y="1"/>
                  <a:pt x="43483" y="3"/>
                  <a:pt x="43376" y="8"/>
                </a:cubicBezTo>
                <a:cubicBezTo>
                  <a:pt x="43269" y="3"/>
                  <a:pt x="43162" y="1"/>
                  <a:pt x="430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56"/>
          <p:cNvSpPr/>
          <p:nvPr/>
        </p:nvSpPr>
        <p:spPr>
          <a:xfrm>
            <a:off x="668763" y="3518238"/>
            <a:ext cx="541266" cy="1804013"/>
          </a:xfrm>
          <a:custGeom>
            <a:rect b="b" l="l" r="r" t="t"/>
            <a:pathLst>
              <a:path extrusionOk="0" h="84507" w="25355">
                <a:moveTo>
                  <a:pt x="12681" y="1"/>
                </a:moveTo>
                <a:cubicBezTo>
                  <a:pt x="12064" y="1"/>
                  <a:pt x="11565" y="500"/>
                  <a:pt x="11565" y="1117"/>
                </a:cubicBezTo>
                <a:lnTo>
                  <a:pt x="11565" y="34600"/>
                </a:lnTo>
                <a:lnTo>
                  <a:pt x="2111" y="23256"/>
                </a:lnTo>
                <a:cubicBezTo>
                  <a:pt x="1890" y="22990"/>
                  <a:pt x="1571" y="22854"/>
                  <a:pt x="1251" y="22854"/>
                </a:cubicBezTo>
                <a:cubicBezTo>
                  <a:pt x="999" y="22854"/>
                  <a:pt x="746" y="22938"/>
                  <a:pt x="539" y="23111"/>
                </a:cubicBezTo>
                <a:cubicBezTo>
                  <a:pt x="64" y="23507"/>
                  <a:pt x="1" y="24212"/>
                  <a:pt x="397" y="24687"/>
                </a:cubicBezTo>
                <a:lnTo>
                  <a:pt x="11565" y="38087"/>
                </a:lnTo>
                <a:lnTo>
                  <a:pt x="11565" y="83391"/>
                </a:lnTo>
                <a:cubicBezTo>
                  <a:pt x="11565" y="84008"/>
                  <a:pt x="12064" y="84507"/>
                  <a:pt x="12681" y="84507"/>
                </a:cubicBezTo>
                <a:cubicBezTo>
                  <a:pt x="13295" y="84507"/>
                  <a:pt x="13797" y="84008"/>
                  <a:pt x="13797" y="83391"/>
                </a:cubicBezTo>
                <a:lnTo>
                  <a:pt x="13797" y="28419"/>
                </a:lnTo>
                <a:lnTo>
                  <a:pt x="24950" y="15560"/>
                </a:lnTo>
                <a:cubicBezTo>
                  <a:pt x="25355" y="15094"/>
                  <a:pt x="25303" y="14390"/>
                  <a:pt x="24838" y="13984"/>
                </a:cubicBezTo>
                <a:cubicBezTo>
                  <a:pt x="24627" y="13801"/>
                  <a:pt x="24367" y="13711"/>
                  <a:pt x="24109" y="13711"/>
                </a:cubicBezTo>
                <a:cubicBezTo>
                  <a:pt x="23796" y="13711"/>
                  <a:pt x="23485" y="13843"/>
                  <a:pt x="23265" y="14099"/>
                </a:cubicBezTo>
                <a:lnTo>
                  <a:pt x="13797" y="25013"/>
                </a:lnTo>
                <a:lnTo>
                  <a:pt x="13797" y="1117"/>
                </a:lnTo>
                <a:cubicBezTo>
                  <a:pt x="13797" y="500"/>
                  <a:pt x="13298" y="1"/>
                  <a:pt x="12681"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56"/>
          <p:cNvSpPr txBox="1"/>
          <p:nvPr>
            <p:ph idx="1" type="subTitle"/>
          </p:nvPr>
        </p:nvSpPr>
        <p:spPr>
          <a:xfrm>
            <a:off x="2286775" y="1780575"/>
            <a:ext cx="4717500" cy="63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Any questions, comments or concerns? It there anything specific that we are missing? How would you like the </a:t>
            </a:r>
            <a:r>
              <a:rPr lang="en"/>
              <a:t>visualizations</a:t>
            </a:r>
            <a:r>
              <a:rPr lang="en"/>
              <a:t> to be modified/altered/re-created?</a:t>
            </a:r>
            <a:endParaRPr/>
          </a:p>
          <a:p>
            <a:pPr indent="0" lvl="0" marL="0" rtl="0" algn="ctr">
              <a:spcBef>
                <a:spcPts val="1600"/>
              </a:spcBef>
              <a:spcAft>
                <a:spcPts val="1600"/>
              </a:spcAft>
              <a:buNone/>
            </a:pPr>
            <a:r>
              <a:t/>
            </a:r>
            <a:endParaRPr/>
          </a:p>
        </p:txBody>
      </p:sp>
      <p:sp>
        <p:nvSpPr>
          <p:cNvPr id="813" name="Google Shape;813;p56"/>
          <p:cNvSpPr txBox="1"/>
          <p:nvPr>
            <p:ph type="ctrTitle"/>
          </p:nvPr>
        </p:nvSpPr>
        <p:spPr>
          <a:xfrm>
            <a:off x="3025650" y="1059249"/>
            <a:ext cx="3092700" cy="54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FUTURE STEPS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57"/>
          <p:cNvSpPr txBox="1"/>
          <p:nvPr>
            <p:ph type="ctrTitle"/>
          </p:nvPr>
        </p:nvSpPr>
        <p:spPr>
          <a:xfrm>
            <a:off x="477026" y="1557850"/>
            <a:ext cx="4209300" cy="851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solidFill>
                  <a:schemeClr val="lt2"/>
                </a:solidFill>
              </a:rPr>
              <a:t>THANKS</a:t>
            </a:r>
            <a:endParaRPr>
              <a:solidFill>
                <a:schemeClr val="lt2"/>
              </a:solidFill>
            </a:endParaRPr>
          </a:p>
        </p:txBody>
      </p:sp>
      <p:grpSp>
        <p:nvGrpSpPr>
          <p:cNvPr id="819" name="Google Shape;819;p57"/>
          <p:cNvGrpSpPr/>
          <p:nvPr/>
        </p:nvGrpSpPr>
        <p:grpSpPr>
          <a:xfrm>
            <a:off x="6086323" y="1653090"/>
            <a:ext cx="3481645" cy="3406550"/>
            <a:chOff x="4095386" y="2301250"/>
            <a:chExt cx="2149164" cy="2102809"/>
          </a:xfrm>
        </p:grpSpPr>
        <p:sp>
          <p:nvSpPr>
            <p:cNvPr id="820" name="Google Shape;820;p57"/>
            <p:cNvSpPr/>
            <p:nvPr/>
          </p:nvSpPr>
          <p:spPr>
            <a:xfrm>
              <a:off x="4095386" y="3018809"/>
              <a:ext cx="804850" cy="1043075"/>
            </a:xfrm>
            <a:custGeom>
              <a:rect b="b" l="l" r="r" t="t"/>
              <a:pathLst>
                <a:path extrusionOk="0" h="41723" w="32194">
                  <a:moveTo>
                    <a:pt x="16306" y="0"/>
                  </a:moveTo>
                  <a:cubicBezTo>
                    <a:pt x="15667" y="0"/>
                    <a:pt x="15019" y="35"/>
                    <a:pt x="14365" y="107"/>
                  </a:cubicBezTo>
                  <a:cubicBezTo>
                    <a:pt x="7098" y="867"/>
                    <a:pt x="1268" y="6275"/>
                    <a:pt x="465" y="13035"/>
                  </a:cubicBezTo>
                  <a:cubicBezTo>
                    <a:pt x="1" y="16879"/>
                    <a:pt x="1099" y="20682"/>
                    <a:pt x="3550" y="23639"/>
                  </a:cubicBezTo>
                  <a:cubicBezTo>
                    <a:pt x="5366" y="25878"/>
                    <a:pt x="6296" y="28709"/>
                    <a:pt x="6127" y="31582"/>
                  </a:cubicBezTo>
                  <a:cubicBezTo>
                    <a:pt x="6084" y="31793"/>
                    <a:pt x="6084" y="32004"/>
                    <a:pt x="6127" y="32215"/>
                  </a:cubicBezTo>
                  <a:cubicBezTo>
                    <a:pt x="6127" y="37454"/>
                    <a:pt x="10647" y="41637"/>
                    <a:pt x="16266" y="41721"/>
                  </a:cubicBezTo>
                  <a:cubicBezTo>
                    <a:pt x="16322" y="41722"/>
                    <a:pt x="16377" y="41723"/>
                    <a:pt x="16432" y="41723"/>
                  </a:cubicBezTo>
                  <a:cubicBezTo>
                    <a:pt x="21936" y="41723"/>
                    <a:pt x="26534" y="37571"/>
                    <a:pt x="26659" y="32384"/>
                  </a:cubicBezTo>
                  <a:cubicBezTo>
                    <a:pt x="26659" y="31920"/>
                    <a:pt x="26659" y="31455"/>
                    <a:pt x="26575" y="30990"/>
                  </a:cubicBezTo>
                  <a:cubicBezTo>
                    <a:pt x="26279" y="28413"/>
                    <a:pt x="27082" y="25878"/>
                    <a:pt x="28772" y="23935"/>
                  </a:cubicBezTo>
                  <a:cubicBezTo>
                    <a:pt x="30968" y="21358"/>
                    <a:pt x="32194" y="18105"/>
                    <a:pt x="32194" y="14683"/>
                  </a:cubicBezTo>
                  <a:cubicBezTo>
                    <a:pt x="32154" y="6571"/>
                    <a:pt x="25068" y="0"/>
                    <a:pt x="163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57"/>
            <p:cNvSpPr/>
            <p:nvPr/>
          </p:nvSpPr>
          <p:spPr>
            <a:xfrm>
              <a:off x="4343611" y="3422034"/>
              <a:ext cx="323200" cy="982025"/>
            </a:xfrm>
            <a:custGeom>
              <a:rect b="b" l="l" r="r" t="t"/>
              <a:pathLst>
                <a:path extrusionOk="0" h="39281" w="12928">
                  <a:moveTo>
                    <a:pt x="6295" y="1"/>
                  </a:moveTo>
                  <a:cubicBezTo>
                    <a:pt x="5894" y="1"/>
                    <a:pt x="5492" y="265"/>
                    <a:pt x="5450" y="793"/>
                  </a:cubicBezTo>
                  <a:lnTo>
                    <a:pt x="5492" y="8524"/>
                  </a:lnTo>
                  <a:lnTo>
                    <a:pt x="1690" y="3328"/>
                  </a:lnTo>
                  <a:cubicBezTo>
                    <a:pt x="1515" y="3102"/>
                    <a:pt x="1250" y="2981"/>
                    <a:pt x="994" y="2981"/>
                  </a:cubicBezTo>
                  <a:cubicBezTo>
                    <a:pt x="817" y="2981"/>
                    <a:pt x="645" y="3038"/>
                    <a:pt x="507" y="3159"/>
                  </a:cubicBezTo>
                  <a:cubicBezTo>
                    <a:pt x="84" y="3412"/>
                    <a:pt x="0" y="3961"/>
                    <a:pt x="296" y="4342"/>
                  </a:cubicBezTo>
                  <a:lnTo>
                    <a:pt x="5196" y="11017"/>
                  </a:lnTo>
                  <a:cubicBezTo>
                    <a:pt x="5281" y="11143"/>
                    <a:pt x="5365" y="11228"/>
                    <a:pt x="5492" y="11270"/>
                  </a:cubicBezTo>
                  <a:lnTo>
                    <a:pt x="5619" y="38436"/>
                  </a:lnTo>
                  <a:cubicBezTo>
                    <a:pt x="5619" y="38900"/>
                    <a:pt x="5999" y="39281"/>
                    <a:pt x="6464" y="39281"/>
                  </a:cubicBezTo>
                  <a:cubicBezTo>
                    <a:pt x="6971" y="39281"/>
                    <a:pt x="7351" y="38900"/>
                    <a:pt x="7309" y="38436"/>
                  </a:cubicBezTo>
                  <a:lnTo>
                    <a:pt x="7224" y="17861"/>
                  </a:lnTo>
                  <a:lnTo>
                    <a:pt x="12632" y="11355"/>
                  </a:lnTo>
                  <a:cubicBezTo>
                    <a:pt x="12928" y="10974"/>
                    <a:pt x="12886" y="10468"/>
                    <a:pt x="12548" y="10172"/>
                  </a:cubicBezTo>
                  <a:cubicBezTo>
                    <a:pt x="12381" y="10024"/>
                    <a:pt x="12182" y="9957"/>
                    <a:pt x="11986" y="9957"/>
                  </a:cubicBezTo>
                  <a:cubicBezTo>
                    <a:pt x="11735" y="9957"/>
                    <a:pt x="11489" y="10066"/>
                    <a:pt x="11322" y="10256"/>
                  </a:cubicBezTo>
                  <a:lnTo>
                    <a:pt x="7224" y="15199"/>
                  </a:lnTo>
                  <a:lnTo>
                    <a:pt x="7140" y="793"/>
                  </a:lnTo>
                  <a:cubicBezTo>
                    <a:pt x="7098" y="265"/>
                    <a:pt x="6696" y="1"/>
                    <a:pt x="6295"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57"/>
            <p:cNvSpPr/>
            <p:nvPr/>
          </p:nvSpPr>
          <p:spPr>
            <a:xfrm>
              <a:off x="5047850" y="2301250"/>
              <a:ext cx="972775" cy="1260800"/>
            </a:xfrm>
            <a:custGeom>
              <a:rect b="b" l="l" r="r" t="t"/>
              <a:pathLst>
                <a:path extrusionOk="0" h="50432" w="38911">
                  <a:moveTo>
                    <a:pt x="19282" y="1"/>
                  </a:moveTo>
                  <a:cubicBezTo>
                    <a:pt x="8639" y="1"/>
                    <a:pt x="1" y="8002"/>
                    <a:pt x="1" y="17856"/>
                  </a:cubicBezTo>
                  <a:cubicBezTo>
                    <a:pt x="1" y="21954"/>
                    <a:pt x="1521" y="25926"/>
                    <a:pt x="4225" y="29010"/>
                  </a:cubicBezTo>
                  <a:cubicBezTo>
                    <a:pt x="6253" y="31333"/>
                    <a:pt x="7225" y="34417"/>
                    <a:pt x="6845" y="37502"/>
                  </a:cubicBezTo>
                  <a:cubicBezTo>
                    <a:pt x="6760" y="38093"/>
                    <a:pt x="6760" y="38642"/>
                    <a:pt x="6760" y="39234"/>
                  </a:cubicBezTo>
                  <a:cubicBezTo>
                    <a:pt x="6969" y="45451"/>
                    <a:pt x="12494" y="50432"/>
                    <a:pt x="19142" y="50432"/>
                  </a:cubicBezTo>
                  <a:cubicBezTo>
                    <a:pt x="19225" y="50432"/>
                    <a:pt x="19309" y="50431"/>
                    <a:pt x="19392" y="50429"/>
                  </a:cubicBezTo>
                  <a:cubicBezTo>
                    <a:pt x="26194" y="50303"/>
                    <a:pt x="31602" y="45191"/>
                    <a:pt x="31602" y="38896"/>
                  </a:cubicBezTo>
                  <a:lnTo>
                    <a:pt x="31602" y="38177"/>
                  </a:lnTo>
                  <a:cubicBezTo>
                    <a:pt x="31391" y="34671"/>
                    <a:pt x="32447" y="31249"/>
                    <a:pt x="34644" y="28545"/>
                  </a:cubicBezTo>
                  <a:cubicBezTo>
                    <a:pt x="37601" y="24954"/>
                    <a:pt x="38911" y="20307"/>
                    <a:pt x="38362" y="15702"/>
                  </a:cubicBezTo>
                  <a:cubicBezTo>
                    <a:pt x="37305" y="7548"/>
                    <a:pt x="30292" y="1042"/>
                    <a:pt x="21462" y="112"/>
                  </a:cubicBezTo>
                  <a:cubicBezTo>
                    <a:pt x="20728" y="37"/>
                    <a:pt x="20000" y="1"/>
                    <a:pt x="192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57"/>
            <p:cNvSpPr/>
            <p:nvPr/>
          </p:nvSpPr>
          <p:spPr>
            <a:xfrm>
              <a:off x="5337925" y="2783550"/>
              <a:ext cx="382750" cy="1449125"/>
            </a:xfrm>
            <a:custGeom>
              <a:rect b="b" l="l" r="r" t="t"/>
              <a:pathLst>
                <a:path extrusionOk="0" h="57965" w="15310">
                  <a:moveTo>
                    <a:pt x="7705" y="1"/>
                  </a:moveTo>
                  <a:cubicBezTo>
                    <a:pt x="7325" y="1"/>
                    <a:pt x="6987" y="339"/>
                    <a:pt x="6987" y="719"/>
                  </a:cubicBezTo>
                  <a:lnTo>
                    <a:pt x="6987" y="11070"/>
                  </a:lnTo>
                  <a:lnTo>
                    <a:pt x="1832" y="3972"/>
                  </a:lnTo>
                  <a:cubicBezTo>
                    <a:pt x="1676" y="3743"/>
                    <a:pt x="1464" y="3648"/>
                    <a:pt x="1256" y="3648"/>
                  </a:cubicBezTo>
                  <a:cubicBezTo>
                    <a:pt x="735" y="3648"/>
                    <a:pt x="239" y="4243"/>
                    <a:pt x="692" y="4817"/>
                  </a:cubicBezTo>
                  <a:lnTo>
                    <a:pt x="6564" y="12886"/>
                  </a:lnTo>
                  <a:cubicBezTo>
                    <a:pt x="6649" y="13055"/>
                    <a:pt x="6818" y="13140"/>
                    <a:pt x="6944" y="13182"/>
                  </a:cubicBezTo>
                  <a:lnTo>
                    <a:pt x="6944" y="19012"/>
                  </a:lnTo>
                  <a:lnTo>
                    <a:pt x="1410" y="12422"/>
                  </a:lnTo>
                  <a:cubicBezTo>
                    <a:pt x="1257" y="12289"/>
                    <a:pt x="1090" y="12233"/>
                    <a:pt x="931" y="12233"/>
                  </a:cubicBezTo>
                  <a:cubicBezTo>
                    <a:pt x="428" y="12233"/>
                    <a:pt x="1" y="12795"/>
                    <a:pt x="354" y="13309"/>
                  </a:cubicBezTo>
                  <a:lnTo>
                    <a:pt x="6987" y="21251"/>
                  </a:lnTo>
                  <a:lnTo>
                    <a:pt x="6987" y="57247"/>
                  </a:lnTo>
                  <a:cubicBezTo>
                    <a:pt x="6987" y="57627"/>
                    <a:pt x="7282" y="57923"/>
                    <a:pt x="7663" y="57965"/>
                  </a:cubicBezTo>
                  <a:cubicBezTo>
                    <a:pt x="8085" y="57923"/>
                    <a:pt x="8381" y="57627"/>
                    <a:pt x="8381" y="57247"/>
                  </a:cubicBezTo>
                  <a:lnTo>
                    <a:pt x="8381" y="21251"/>
                  </a:lnTo>
                  <a:lnTo>
                    <a:pt x="15014" y="13309"/>
                  </a:lnTo>
                  <a:cubicBezTo>
                    <a:pt x="15309" y="13013"/>
                    <a:pt x="15267" y="12591"/>
                    <a:pt x="14971" y="12337"/>
                  </a:cubicBezTo>
                  <a:cubicBezTo>
                    <a:pt x="14834" y="12219"/>
                    <a:pt x="14661" y="12156"/>
                    <a:pt x="14489" y="12156"/>
                  </a:cubicBezTo>
                  <a:cubicBezTo>
                    <a:pt x="14290" y="12156"/>
                    <a:pt x="14093" y="12240"/>
                    <a:pt x="13957" y="12422"/>
                  </a:cubicBezTo>
                  <a:lnTo>
                    <a:pt x="8381" y="19012"/>
                  </a:lnTo>
                  <a:lnTo>
                    <a:pt x="8381" y="13182"/>
                  </a:lnTo>
                  <a:cubicBezTo>
                    <a:pt x="8550" y="13140"/>
                    <a:pt x="8719" y="13055"/>
                    <a:pt x="8803" y="12886"/>
                  </a:cubicBezTo>
                  <a:lnTo>
                    <a:pt x="14676" y="4817"/>
                  </a:lnTo>
                  <a:cubicBezTo>
                    <a:pt x="15129" y="4243"/>
                    <a:pt x="14632" y="3648"/>
                    <a:pt x="14111" y="3648"/>
                  </a:cubicBezTo>
                  <a:cubicBezTo>
                    <a:pt x="13903" y="3648"/>
                    <a:pt x="13692" y="3743"/>
                    <a:pt x="13535" y="3972"/>
                  </a:cubicBezTo>
                  <a:lnTo>
                    <a:pt x="8381" y="11070"/>
                  </a:lnTo>
                  <a:lnTo>
                    <a:pt x="8381" y="719"/>
                  </a:lnTo>
                  <a:cubicBezTo>
                    <a:pt x="8381" y="339"/>
                    <a:pt x="8085" y="1"/>
                    <a:pt x="7705"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57"/>
            <p:cNvSpPr/>
            <p:nvPr/>
          </p:nvSpPr>
          <p:spPr>
            <a:xfrm>
              <a:off x="5609750" y="3138575"/>
              <a:ext cx="634800" cy="822675"/>
            </a:xfrm>
            <a:custGeom>
              <a:rect b="b" l="l" r="r" t="t"/>
              <a:pathLst>
                <a:path extrusionOk="0" h="32907" w="25392">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57"/>
            <p:cNvSpPr/>
            <p:nvPr/>
          </p:nvSpPr>
          <p:spPr>
            <a:xfrm>
              <a:off x="5807250" y="3453975"/>
              <a:ext cx="259150" cy="776600"/>
            </a:xfrm>
            <a:custGeom>
              <a:rect b="b" l="l" r="r" t="t"/>
              <a:pathLst>
                <a:path extrusionOk="0" h="31064" w="10366">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6" name="Google Shape;826;p57"/>
          <p:cNvGrpSpPr/>
          <p:nvPr/>
        </p:nvGrpSpPr>
        <p:grpSpPr>
          <a:xfrm>
            <a:off x="6489414" y="2915087"/>
            <a:ext cx="2792057" cy="2314899"/>
            <a:chOff x="202950" y="1579375"/>
            <a:chExt cx="1537900" cy="1275075"/>
          </a:xfrm>
        </p:grpSpPr>
        <p:sp>
          <p:nvSpPr>
            <p:cNvPr id="827" name="Google Shape;827;p57"/>
            <p:cNvSpPr/>
            <p:nvPr/>
          </p:nvSpPr>
          <p:spPr>
            <a:xfrm>
              <a:off x="1221225" y="2527600"/>
              <a:ext cx="519625" cy="326850"/>
            </a:xfrm>
            <a:custGeom>
              <a:rect b="b" l="l" r="r" t="t"/>
              <a:pathLst>
                <a:path extrusionOk="0" h="13074" w="20785">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57"/>
            <p:cNvSpPr/>
            <p:nvPr/>
          </p:nvSpPr>
          <p:spPr>
            <a:xfrm>
              <a:off x="1221225" y="2528550"/>
              <a:ext cx="388125" cy="325900"/>
            </a:xfrm>
            <a:custGeom>
              <a:rect b="b" l="l" r="r" t="t"/>
              <a:pathLst>
                <a:path extrusionOk="0" h="13036" w="15525">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57"/>
            <p:cNvSpPr/>
            <p:nvPr/>
          </p:nvSpPr>
          <p:spPr>
            <a:xfrm>
              <a:off x="202950" y="2527725"/>
              <a:ext cx="513475" cy="326725"/>
            </a:xfrm>
            <a:custGeom>
              <a:rect b="b" l="l" r="r" t="t"/>
              <a:pathLst>
                <a:path extrusionOk="0" h="13069" w="20539">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57"/>
            <p:cNvSpPr/>
            <p:nvPr/>
          </p:nvSpPr>
          <p:spPr>
            <a:xfrm>
              <a:off x="476900" y="1599450"/>
              <a:ext cx="968575" cy="1254775"/>
            </a:xfrm>
            <a:custGeom>
              <a:rect b="b" l="l" r="r" t="t"/>
              <a:pathLst>
                <a:path extrusionOk="0" h="50191" w="38743">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57"/>
            <p:cNvSpPr/>
            <p:nvPr/>
          </p:nvSpPr>
          <p:spPr>
            <a:xfrm>
              <a:off x="715225" y="2123975"/>
              <a:ext cx="730250" cy="730475"/>
            </a:xfrm>
            <a:custGeom>
              <a:rect b="b" l="l" r="r" t="t"/>
              <a:pathLst>
                <a:path extrusionOk="0" h="29219" w="29210">
                  <a:moveTo>
                    <a:pt x="29209" y="1"/>
                  </a:moveTo>
                  <a:lnTo>
                    <a:pt x="0" y="29219"/>
                  </a:lnTo>
                  <a:lnTo>
                    <a:pt x="29209" y="29219"/>
                  </a:lnTo>
                  <a:lnTo>
                    <a:pt x="29209" y="1"/>
                  </a:lnTo>
                  <a:close/>
                </a:path>
              </a:pathLst>
            </a:cu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57"/>
            <p:cNvSpPr/>
            <p:nvPr/>
          </p:nvSpPr>
          <p:spPr>
            <a:xfrm>
              <a:off x="1227800" y="2380150"/>
              <a:ext cx="118125" cy="295150"/>
            </a:xfrm>
            <a:custGeom>
              <a:rect b="b" l="l" r="r" t="t"/>
              <a:pathLst>
                <a:path extrusionOk="0" h="11806" w="4725">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57"/>
            <p:cNvSpPr/>
            <p:nvPr/>
          </p:nvSpPr>
          <p:spPr>
            <a:xfrm>
              <a:off x="576700" y="2380150"/>
              <a:ext cx="117875" cy="295150"/>
            </a:xfrm>
            <a:custGeom>
              <a:rect b="b" l="l" r="r" t="t"/>
              <a:pathLst>
                <a:path extrusionOk="0" h="11806" w="4715">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57"/>
            <p:cNvSpPr/>
            <p:nvPr/>
          </p:nvSpPr>
          <p:spPr>
            <a:xfrm>
              <a:off x="476900" y="2675275"/>
              <a:ext cx="968800" cy="179175"/>
            </a:xfrm>
            <a:custGeom>
              <a:rect b="b" l="l" r="r" t="t"/>
              <a:pathLst>
                <a:path extrusionOk="0" h="7167" w="38752">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57"/>
            <p:cNvSpPr/>
            <p:nvPr/>
          </p:nvSpPr>
          <p:spPr>
            <a:xfrm>
              <a:off x="476900" y="2675275"/>
              <a:ext cx="968575" cy="178950"/>
            </a:xfrm>
            <a:custGeom>
              <a:rect b="b" l="l" r="r" t="t"/>
              <a:pathLst>
                <a:path extrusionOk="0" h="7158" w="38743">
                  <a:moveTo>
                    <a:pt x="1" y="1"/>
                  </a:moveTo>
                  <a:lnTo>
                    <a:pt x="1" y="5984"/>
                  </a:lnTo>
                  <a:cubicBezTo>
                    <a:pt x="1" y="6632"/>
                    <a:pt x="527" y="7158"/>
                    <a:pt x="1175" y="7158"/>
                  </a:cubicBezTo>
                  <a:lnTo>
                    <a:pt x="38742" y="7158"/>
                  </a:lnTo>
                  <a:lnTo>
                    <a:pt x="3874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57"/>
            <p:cNvSpPr/>
            <p:nvPr/>
          </p:nvSpPr>
          <p:spPr>
            <a:xfrm>
              <a:off x="715225" y="2675275"/>
              <a:ext cx="730250" cy="178950"/>
            </a:xfrm>
            <a:custGeom>
              <a:rect b="b" l="l" r="r" t="t"/>
              <a:pathLst>
                <a:path extrusionOk="0" h="7158" w="29210">
                  <a:moveTo>
                    <a:pt x="7157" y="1"/>
                  </a:moveTo>
                  <a:lnTo>
                    <a:pt x="0" y="7158"/>
                  </a:lnTo>
                  <a:lnTo>
                    <a:pt x="29209" y="7158"/>
                  </a:lnTo>
                  <a:lnTo>
                    <a:pt x="29209" y="1"/>
                  </a:lnTo>
                  <a:close/>
                </a:path>
              </a:pathLst>
            </a:custGeom>
            <a:solidFill>
              <a:srgbClr val="F9BF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57"/>
            <p:cNvSpPr/>
            <p:nvPr/>
          </p:nvSpPr>
          <p:spPr>
            <a:xfrm>
              <a:off x="809375" y="2380150"/>
              <a:ext cx="303625" cy="474300"/>
            </a:xfrm>
            <a:custGeom>
              <a:rect b="b" l="l" r="r" t="t"/>
              <a:pathLst>
                <a:path extrusionOk="0" h="18972" w="12145">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57"/>
            <p:cNvSpPr/>
            <p:nvPr/>
          </p:nvSpPr>
          <p:spPr>
            <a:xfrm>
              <a:off x="476900" y="1599450"/>
              <a:ext cx="968575" cy="627175"/>
            </a:xfrm>
            <a:custGeom>
              <a:rect b="b" l="l" r="r" t="t"/>
              <a:pathLst>
                <a:path extrusionOk="0" h="25087" w="38743">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57"/>
            <p:cNvSpPr/>
            <p:nvPr/>
          </p:nvSpPr>
          <p:spPr>
            <a:xfrm>
              <a:off x="323575" y="1579375"/>
              <a:ext cx="1275450" cy="648050"/>
            </a:xfrm>
            <a:custGeom>
              <a:rect b="b" l="l" r="r" t="t"/>
              <a:pathLst>
                <a:path extrusionOk="0" h="25922" w="51018">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57"/>
            <p:cNvSpPr/>
            <p:nvPr/>
          </p:nvSpPr>
          <p:spPr>
            <a:xfrm>
              <a:off x="1235775" y="2642175"/>
              <a:ext cx="355775" cy="212275"/>
            </a:xfrm>
            <a:custGeom>
              <a:rect b="b" l="l" r="r" t="t"/>
              <a:pathLst>
                <a:path extrusionOk="0" h="8491" w="14231">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1" name="Google Shape;841;p57"/>
          <p:cNvSpPr/>
          <p:nvPr/>
        </p:nvSpPr>
        <p:spPr>
          <a:xfrm>
            <a:off x="944935" y="811246"/>
            <a:ext cx="1067402" cy="636186"/>
          </a:xfrm>
          <a:custGeom>
            <a:rect b="b" l="l" r="r" t="t"/>
            <a:pathLst>
              <a:path extrusionOk="0" h="21379" w="35870">
                <a:moveTo>
                  <a:pt x="20195" y="1"/>
                </a:moveTo>
                <a:cubicBezTo>
                  <a:pt x="14830" y="1"/>
                  <a:pt x="10436" y="4268"/>
                  <a:pt x="10267" y="9634"/>
                </a:cubicBezTo>
                <a:lnTo>
                  <a:pt x="5831" y="9634"/>
                </a:lnTo>
                <a:cubicBezTo>
                  <a:pt x="2620" y="9676"/>
                  <a:pt x="1" y="12295"/>
                  <a:pt x="1" y="15506"/>
                </a:cubicBezTo>
                <a:cubicBezTo>
                  <a:pt x="1" y="18759"/>
                  <a:pt x="2620" y="21378"/>
                  <a:pt x="5831" y="21378"/>
                </a:cubicBezTo>
                <a:lnTo>
                  <a:pt x="30039" y="21378"/>
                </a:lnTo>
                <a:cubicBezTo>
                  <a:pt x="33250" y="21378"/>
                  <a:pt x="35869" y="18759"/>
                  <a:pt x="35869" y="15506"/>
                </a:cubicBezTo>
                <a:cubicBezTo>
                  <a:pt x="35869" y="12337"/>
                  <a:pt x="33334" y="9760"/>
                  <a:pt x="30166" y="9676"/>
                </a:cubicBezTo>
                <a:cubicBezTo>
                  <a:pt x="29997" y="4268"/>
                  <a:pt x="25603" y="1"/>
                  <a:pt x="2019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57"/>
          <p:cNvSpPr/>
          <p:nvPr/>
        </p:nvSpPr>
        <p:spPr>
          <a:xfrm>
            <a:off x="5479175" y="312600"/>
            <a:ext cx="1655580" cy="972905"/>
          </a:xfrm>
          <a:custGeom>
            <a:rect b="b" l="l" r="r" t="t"/>
            <a:pathLst>
              <a:path extrusionOk="0" h="21379" w="35870">
                <a:moveTo>
                  <a:pt x="20195" y="1"/>
                </a:moveTo>
                <a:cubicBezTo>
                  <a:pt x="14830" y="1"/>
                  <a:pt x="10436" y="4268"/>
                  <a:pt x="10267" y="9634"/>
                </a:cubicBezTo>
                <a:lnTo>
                  <a:pt x="5831" y="9634"/>
                </a:lnTo>
                <a:cubicBezTo>
                  <a:pt x="2620" y="9676"/>
                  <a:pt x="1" y="12295"/>
                  <a:pt x="1" y="15506"/>
                </a:cubicBezTo>
                <a:cubicBezTo>
                  <a:pt x="1" y="18759"/>
                  <a:pt x="2620" y="21378"/>
                  <a:pt x="5831" y="21378"/>
                </a:cubicBezTo>
                <a:lnTo>
                  <a:pt x="30039" y="21378"/>
                </a:lnTo>
                <a:cubicBezTo>
                  <a:pt x="33250" y="21378"/>
                  <a:pt x="35869" y="18759"/>
                  <a:pt x="35869" y="15506"/>
                </a:cubicBezTo>
                <a:cubicBezTo>
                  <a:pt x="35869" y="12337"/>
                  <a:pt x="33334" y="9760"/>
                  <a:pt x="30166" y="9676"/>
                </a:cubicBezTo>
                <a:cubicBezTo>
                  <a:pt x="29997" y="4268"/>
                  <a:pt x="25603" y="1"/>
                  <a:pt x="2019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57"/>
          <p:cNvSpPr txBox="1"/>
          <p:nvPr>
            <p:ph idx="1" type="subTitle"/>
          </p:nvPr>
        </p:nvSpPr>
        <p:spPr>
          <a:xfrm flipH="1">
            <a:off x="1674025" y="2409550"/>
            <a:ext cx="3012300" cy="1576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a:t>Please do not hesitate to reach out if any questions arise. </a:t>
            </a:r>
            <a:endParaRPr/>
          </a:p>
          <a:p>
            <a:pPr indent="0" lvl="0" marL="0" rtl="0" algn="r">
              <a:spcBef>
                <a:spcPts val="0"/>
              </a:spcBef>
              <a:spcAft>
                <a:spcPts val="0"/>
              </a:spcAft>
              <a:buClr>
                <a:schemeClr val="dk1"/>
              </a:buClr>
              <a:buSzPts val="1100"/>
              <a:buFont typeface="Arial"/>
              <a:buNone/>
            </a:pPr>
            <a:r>
              <a:t/>
            </a:r>
            <a:endParaRPr/>
          </a:p>
          <a:p>
            <a:pPr indent="0" lvl="0" marL="0" rtl="0" algn="r">
              <a:spcBef>
                <a:spcPts val="0"/>
              </a:spcBef>
              <a:spcAft>
                <a:spcPts val="0"/>
              </a:spcAft>
              <a:buClr>
                <a:schemeClr val="dk1"/>
              </a:buClr>
              <a:buSzPts val="1100"/>
              <a:buFont typeface="Arial"/>
              <a:buNone/>
            </a:pPr>
            <a:r>
              <a:rPr lang="en"/>
              <a:t>Hannah Huston: </a:t>
            </a:r>
            <a:r>
              <a:rPr lang="en" u="sng">
                <a:solidFill>
                  <a:schemeClr val="hlink"/>
                </a:solidFill>
                <a:hlinkClick r:id="rId3"/>
              </a:rPr>
              <a:t>hhuston@nd.edu</a:t>
            </a:r>
            <a:endParaRPr/>
          </a:p>
          <a:p>
            <a:pPr indent="0" lvl="0" marL="0" rtl="0" algn="r">
              <a:spcBef>
                <a:spcPts val="0"/>
              </a:spcBef>
              <a:spcAft>
                <a:spcPts val="0"/>
              </a:spcAft>
              <a:buClr>
                <a:schemeClr val="dk1"/>
              </a:buClr>
              <a:buSzPts val="1100"/>
              <a:buFont typeface="Arial"/>
              <a:buNone/>
            </a:pPr>
            <a:r>
              <a:rPr lang="en"/>
              <a:t>Mariam Jafri: </a:t>
            </a:r>
            <a:r>
              <a:rPr lang="en" u="sng">
                <a:solidFill>
                  <a:schemeClr val="hlink"/>
                </a:solidFill>
                <a:hlinkClick r:id="rId4"/>
              </a:rPr>
              <a:t>mjafri@nd.edu</a:t>
            </a:r>
            <a:endParaRPr/>
          </a:p>
          <a:p>
            <a:pPr indent="0" lvl="0" marL="0" rtl="0" algn="r">
              <a:spcBef>
                <a:spcPts val="0"/>
              </a:spcBef>
              <a:spcAft>
                <a:spcPts val="0"/>
              </a:spcAft>
              <a:buClr>
                <a:schemeClr val="dk1"/>
              </a:buClr>
              <a:buSzPts val="1100"/>
              <a:buFont typeface="Arial"/>
              <a:buNone/>
            </a:pPr>
            <a:r>
              <a:rPr lang="en"/>
              <a:t>Emily Manfred: </a:t>
            </a:r>
            <a:r>
              <a:rPr lang="en" u="sng">
                <a:solidFill>
                  <a:schemeClr val="hlink"/>
                </a:solidFill>
                <a:hlinkClick r:id="rId5"/>
              </a:rPr>
              <a:t>emanfre2@nd.edu</a:t>
            </a:r>
            <a:endParaRPr/>
          </a:p>
          <a:p>
            <a:pPr indent="0" lvl="0" marL="0" rtl="0" algn="r">
              <a:spcBef>
                <a:spcPts val="0"/>
              </a:spcBef>
              <a:spcAft>
                <a:spcPts val="0"/>
              </a:spcAft>
              <a:buClr>
                <a:schemeClr val="dk1"/>
              </a:buClr>
              <a:buSzPts val="1100"/>
              <a:buFont typeface="Arial"/>
              <a:buNone/>
            </a:pPr>
            <a:r>
              <a:rPr lang="en"/>
              <a:t>Manuela Roca Zapata: </a:t>
            </a:r>
            <a:r>
              <a:rPr lang="en" u="sng">
                <a:solidFill>
                  <a:schemeClr val="hlink"/>
                </a:solidFill>
                <a:hlinkClick r:id="rId6"/>
              </a:rPr>
              <a:t>mrocazap@nd.edu</a:t>
            </a:r>
            <a:endParaRPr/>
          </a:p>
          <a:p>
            <a:pPr indent="0" lvl="0" marL="0" rtl="0" algn="r">
              <a:spcBef>
                <a:spcPts val="0"/>
              </a:spcBef>
              <a:spcAft>
                <a:spcPts val="0"/>
              </a:spcAft>
              <a:buClr>
                <a:schemeClr val="dk1"/>
              </a:buClr>
              <a:buSzPts val="1100"/>
              <a:buFont typeface="Arial"/>
              <a:buNone/>
            </a:pPr>
            <a:r>
              <a:rPr lang="en"/>
              <a:t>Elizabeth Rhee: </a:t>
            </a:r>
            <a:r>
              <a:rPr lang="en" u="sng">
                <a:solidFill>
                  <a:schemeClr val="hlink"/>
                </a:solidFill>
                <a:hlinkClick r:id="rId7"/>
              </a:rPr>
              <a:t>erhee@nd.edu</a:t>
            </a:r>
            <a:endParaRPr/>
          </a:p>
          <a:p>
            <a:pPr indent="0" lvl="0" marL="0" rtl="0" algn="r">
              <a:spcBef>
                <a:spcPts val="0"/>
              </a:spcBef>
              <a:spcAft>
                <a:spcPts val="0"/>
              </a:spcAft>
              <a:buClr>
                <a:schemeClr val="dk1"/>
              </a:buClr>
              <a:buSzPts val="1100"/>
              <a:buFont typeface="Arial"/>
              <a:buNone/>
            </a:pPr>
            <a:r>
              <a:rPr lang="en"/>
              <a:t> </a:t>
            </a:r>
            <a:endParaRPr/>
          </a:p>
          <a:p>
            <a:pPr indent="0" lvl="0" marL="0" rtl="0" algn="r">
              <a:spcBef>
                <a:spcPts val="0"/>
              </a:spcBef>
              <a:spcAft>
                <a:spcPts val="0"/>
              </a:spcAft>
              <a:buClr>
                <a:schemeClr val="dk1"/>
              </a:buClr>
              <a:buSzPts val="1100"/>
              <a:buFont typeface="Arial"/>
              <a:buNone/>
            </a:pPr>
            <a:r>
              <a:t/>
            </a:r>
            <a:endParaRPr/>
          </a:p>
          <a:p>
            <a:pPr indent="0" lvl="0" marL="0" rtl="0" algn="r">
              <a:spcBef>
                <a:spcPts val="0"/>
              </a:spcBef>
              <a:spcAft>
                <a:spcPts val="0"/>
              </a:spcAft>
              <a:buClr>
                <a:schemeClr val="dk1"/>
              </a:buClr>
              <a:buSzPts val="1100"/>
              <a:buFont typeface="Arial"/>
              <a:buNone/>
            </a:pPr>
            <a:r>
              <a:t/>
            </a:r>
            <a:endParaRPr>
              <a:solidFill>
                <a:srgbClr val="434343"/>
              </a:solidFill>
            </a:endParaRPr>
          </a:p>
          <a:p>
            <a:pPr indent="0" lvl="0" marL="0" rtl="0" algn="r">
              <a:spcBef>
                <a:spcPts val="0"/>
              </a:spcBef>
              <a:spcAft>
                <a:spcPts val="0"/>
              </a:spcAft>
              <a:buClr>
                <a:schemeClr val="dk1"/>
              </a:buClr>
              <a:buSzPts val="1100"/>
              <a:buFont typeface="Arial"/>
              <a:buNone/>
            </a:pPr>
            <a:r>
              <a:t/>
            </a:r>
            <a:endParaRPr>
              <a:solidFill>
                <a:srgbClr val="434343"/>
              </a:solidFill>
            </a:endParaRPr>
          </a:p>
          <a:p>
            <a:pPr indent="0" lvl="0" marL="0" rtl="0" algn="r">
              <a:spcBef>
                <a:spcPts val="0"/>
              </a:spcBef>
              <a:spcAft>
                <a:spcPts val="0"/>
              </a:spcAft>
              <a:buNone/>
            </a:pPr>
            <a:r>
              <a:t/>
            </a:r>
            <a:endParaRPr/>
          </a:p>
        </p:txBody>
      </p:sp>
      <p:sp>
        <p:nvSpPr>
          <p:cNvPr id="844" name="Google Shape;844;p57"/>
          <p:cNvSpPr/>
          <p:nvPr/>
        </p:nvSpPr>
        <p:spPr>
          <a:xfrm>
            <a:off x="7626050" y="3701695"/>
            <a:ext cx="214002" cy="283905"/>
          </a:xfrm>
          <a:custGeom>
            <a:rect b="b" l="l" r="r" t="t"/>
            <a:pathLst>
              <a:path extrusionOk="0" h="11806" w="4715">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57"/>
          <p:cNvSpPr/>
          <p:nvPr/>
        </p:nvSpPr>
        <p:spPr>
          <a:xfrm>
            <a:off x="7892750" y="3701695"/>
            <a:ext cx="214002" cy="283905"/>
          </a:xfrm>
          <a:custGeom>
            <a:rect b="b" l="l" r="r" t="t"/>
            <a:pathLst>
              <a:path extrusionOk="0" h="11806" w="4715">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58"/>
          <p:cNvSpPr txBox="1"/>
          <p:nvPr>
            <p:ph type="ctrTitle"/>
          </p:nvPr>
        </p:nvSpPr>
        <p:spPr>
          <a:xfrm>
            <a:off x="790975" y="720000"/>
            <a:ext cx="5012400" cy="31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Sources</a:t>
            </a:r>
            <a:endParaRPr/>
          </a:p>
        </p:txBody>
      </p:sp>
      <p:sp>
        <p:nvSpPr>
          <p:cNvPr id="851" name="Google Shape;851;p58"/>
          <p:cNvSpPr txBox="1"/>
          <p:nvPr/>
        </p:nvSpPr>
        <p:spPr>
          <a:xfrm>
            <a:off x="298825" y="1303975"/>
            <a:ext cx="8666100" cy="3758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EB Garamond"/>
              <a:buChar char="-"/>
            </a:pPr>
            <a:r>
              <a:rPr lang="en" sz="1200" u="sng">
                <a:solidFill>
                  <a:schemeClr val="hlink"/>
                </a:solidFill>
                <a:latin typeface="EB Garamond"/>
                <a:ea typeface="EB Garamond"/>
                <a:cs typeface="EB Garamond"/>
                <a:sym typeface="EB Garamond"/>
                <a:hlinkClick r:id="rId3"/>
              </a:rPr>
              <a:t>https://www.neilsberg.com/insights/south-bend-in-population-by-year/</a:t>
            </a:r>
            <a:r>
              <a:rPr lang="en" sz="1200">
                <a:solidFill>
                  <a:srgbClr val="434343"/>
                </a:solidFill>
                <a:latin typeface="EB Garamond"/>
                <a:ea typeface="EB Garamond"/>
                <a:cs typeface="EB Garamond"/>
                <a:sym typeface="EB Garamond"/>
              </a:rPr>
              <a:t> </a:t>
            </a:r>
            <a:endParaRPr sz="1200">
              <a:solidFill>
                <a:srgbClr val="434343"/>
              </a:solidFill>
              <a:latin typeface="EB Garamond"/>
              <a:ea typeface="EB Garamond"/>
              <a:cs typeface="EB Garamond"/>
              <a:sym typeface="EB Garamond"/>
            </a:endParaRPr>
          </a:p>
          <a:p>
            <a:pPr indent="-304800" lvl="0" marL="457200" rtl="0" algn="l">
              <a:spcBef>
                <a:spcPts val="0"/>
              </a:spcBef>
              <a:spcAft>
                <a:spcPts val="0"/>
              </a:spcAft>
              <a:buSzPts val="1200"/>
              <a:buFont typeface="EB Garamond"/>
              <a:buChar char="-"/>
            </a:pPr>
            <a:r>
              <a:rPr lang="en" sz="1200" u="sng">
                <a:solidFill>
                  <a:schemeClr val="hlink"/>
                </a:solidFill>
                <a:latin typeface="EB Garamond"/>
                <a:ea typeface="EB Garamond"/>
                <a:cs typeface="EB Garamond"/>
                <a:sym typeface="EB Garamond"/>
                <a:hlinkClick r:id="rId4"/>
              </a:rPr>
              <a:t>https://www.consumerfinance.gov/data-research/hmda/historic-data/</a:t>
            </a:r>
            <a:r>
              <a:rPr lang="en" sz="1200">
                <a:solidFill>
                  <a:srgbClr val="434343"/>
                </a:solidFill>
                <a:latin typeface="EB Garamond"/>
                <a:ea typeface="EB Garamond"/>
                <a:cs typeface="EB Garamond"/>
                <a:sym typeface="EB Garamond"/>
              </a:rPr>
              <a:t> </a:t>
            </a:r>
            <a:endParaRPr sz="1200">
              <a:solidFill>
                <a:srgbClr val="434343"/>
              </a:solidFill>
              <a:latin typeface="EB Garamond"/>
              <a:ea typeface="EB Garamond"/>
              <a:cs typeface="EB Garamond"/>
              <a:sym typeface="EB Garamond"/>
            </a:endParaRPr>
          </a:p>
          <a:p>
            <a:pPr indent="-304800" lvl="0" marL="457200" rtl="0" algn="l">
              <a:spcBef>
                <a:spcPts val="0"/>
              </a:spcBef>
              <a:spcAft>
                <a:spcPts val="0"/>
              </a:spcAft>
              <a:buClr>
                <a:srgbClr val="434343"/>
              </a:buClr>
              <a:buSzPts val="1200"/>
              <a:buFont typeface="EB Garamond"/>
              <a:buChar char="-"/>
            </a:pPr>
            <a:r>
              <a:rPr lang="en" sz="1200" u="sng">
                <a:solidFill>
                  <a:schemeClr val="hlink"/>
                </a:solidFill>
                <a:latin typeface="EB Garamond"/>
                <a:ea typeface="EB Garamond"/>
                <a:cs typeface="EB Garamond"/>
                <a:sym typeface="EB Garamond"/>
                <a:hlinkClick r:id="rId5"/>
              </a:rPr>
              <a:t>https://dsl.richmond.edu/panorama/redlining/map/IN/SouthBend/context#loc=12/41.6723/-86.2088</a:t>
            </a:r>
            <a:r>
              <a:rPr lang="en" sz="1200">
                <a:solidFill>
                  <a:srgbClr val="434343"/>
                </a:solidFill>
                <a:latin typeface="EB Garamond"/>
                <a:ea typeface="EB Garamond"/>
                <a:cs typeface="EB Garamond"/>
                <a:sym typeface="EB Garamond"/>
              </a:rPr>
              <a:t> </a:t>
            </a:r>
            <a:endParaRPr sz="1200">
              <a:solidFill>
                <a:srgbClr val="434343"/>
              </a:solidFill>
              <a:latin typeface="EB Garamond"/>
              <a:ea typeface="EB Garamond"/>
              <a:cs typeface="EB Garamond"/>
              <a:sym typeface="EB Garamond"/>
            </a:endParaRPr>
          </a:p>
          <a:p>
            <a:pPr indent="-304800" lvl="0" marL="457200" rtl="0" algn="l">
              <a:spcBef>
                <a:spcPts val="0"/>
              </a:spcBef>
              <a:spcAft>
                <a:spcPts val="0"/>
              </a:spcAft>
              <a:buClr>
                <a:srgbClr val="434343"/>
              </a:buClr>
              <a:buSzPts val="1200"/>
              <a:buFont typeface="EB Garamond"/>
              <a:buChar char="-"/>
            </a:pPr>
            <a:r>
              <a:rPr lang="en" sz="1200" u="sng">
                <a:solidFill>
                  <a:schemeClr val="hlink"/>
                </a:solidFill>
                <a:latin typeface="EB Garamond"/>
                <a:ea typeface="EB Garamond"/>
                <a:cs typeface="EB Garamond"/>
                <a:sym typeface="EB Garamond"/>
                <a:hlinkClick r:id="rId6"/>
              </a:rPr>
              <a:t>https://www.southbendtribune.com/story/news/local/2022/04/04/south-bend-racism-honeywell-remediate-lasalle-park-black-community-environment-landfill/7216689001/</a:t>
            </a:r>
            <a:r>
              <a:rPr lang="en" sz="1200">
                <a:solidFill>
                  <a:srgbClr val="434343"/>
                </a:solidFill>
                <a:latin typeface="EB Garamond"/>
                <a:ea typeface="EB Garamond"/>
                <a:cs typeface="EB Garamond"/>
                <a:sym typeface="EB Garamond"/>
              </a:rPr>
              <a:t> (more about Beck’s Lake)</a:t>
            </a:r>
            <a:endParaRPr sz="1200">
              <a:solidFill>
                <a:srgbClr val="434343"/>
              </a:solidFill>
              <a:latin typeface="EB Garamond"/>
              <a:ea typeface="EB Garamond"/>
              <a:cs typeface="EB Garamond"/>
              <a:sym typeface="EB Garamond"/>
            </a:endParaRPr>
          </a:p>
          <a:p>
            <a:pPr indent="-304800" lvl="0" marL="457200" rtl="0" algn="l">
              <a:spcBef>
                <a:spcPts val="0"/>
              </a:spcBef>
              <a:spcAft>
                <a:spcPts val="0"/>
              </a:spcAft>
              <a:buClr>
                <a:srgbClr val="434343"/>
              </a:buClr>
              <a:buSzPts val="1200"/>
              <a:buFont typeface="EB Garamond"/>
              <a:buChar char="-"/>
            </a:pPr>
            <a:r>
              <a:rPr lang="en" sz="1200" u="sng">
                <a:solidFill>
                  <a:schemeClr val="hlink"/>
                </a:solidFill>
                <a:latin typeface="EB Garamond"/>
                <a:ea typeface="EB Garamond"/>
                <a:cs typeface="EB Garamond"/>
                <a:sym typeface="EB Garamond"/>
                <a:hlinkClick r:id="rId7"/>
              </a:rPr>
              <a:t>https://www.urban.org/policy-centers/housing-finance-policy-center/projects/home-mortgage-disclosure-act-data</a:t>
            </a:r>
            <a:r>
              <a:rPr lang="en" sz="1200">
                <a:solidFill>
                  <a:srgbClr val="434343"/>
                </a:solidFill>
                <a:latin typeface="EB Garamond"/>
                <a:ea typeface="EB Garamond"/>
                <a:cs typeface="EB Garamond"/>
                <a:sym typeface="EB Garamond"/>
              </a:rPr>
              <a:t> </a:t>
            </a:r>
            <a:endParaRPr sz="1200">
              <a:solidFill>
                <a:srgbClr val="434343"/>
              </a:solidFill>
              <a:latin typeface="EB Garamond"/>
              <a:ea typeface="EB Garamond"/>
              <a:cs typeface="EB Garamond"/>
              <a:sym typeface="EB Garamond"/>
            </a:endParaRPr>
          </a:p>
          <a:p>
            <a:pPr indent="-304800" lvl="0" marL="457200" rtl="0" algn="l">
              <a:spcBef>
                <a:spcPts val="0"/>
              </a:spcBef>
              <a:spcAft>
                <a:spcPts val="0"/>
              </a:spcAft>
              <a:buClr>
                <a:srgbClr val="434343"/>
              </a:buClr>
              <a:buSzPts val="1200"/>
              <a:buFont typeface="EB Garamond"/>
              <a:buChar char="-"/>
            </a:pPr>
            <a:r>
              <a:rPr lang="en" sz="1200" u="sng">
                <a:solidFill>
                  <a:schemeClr val="hlink"/>
                </a:solidFill>
                <a:latin typeface="EB Garamond"/>
                <a:ea typeface="EB Garamond"/>
                <a:cs typeface="EB Garamond"/>
                <a:sym typeface="EB Garamond"/>
                <a:hlinkClick r:id="rId8"/>
              </a:rPr>
              <a:t>https://files.consumerfinance.gov/f/documents/cfpb_racial-economic-disparities-in-mortgage-market_slides_2021-08.pdf</a:t>
            </a:r>
            <a:r>
              <a:rPr lang="en" sz="1200">
                <a:solidFill>
                  <a:srgbClr val="434343"/>
                </a:solidFill>
                <a:latin typeface="EB Garamond"/>
                <a:ea typeface="EB Garamond"/>
                <a:cs typeface="EB Garamond"/>
                <a:sym typeface="EB Garamond"/>
              </a:rPr>
              <a:t> </a:t>
            </a:r>
            <a:endParaRPr sz="1200">
              <a:solidFill>
                <a:srgbClr val="434343"/>
              </a:solidFill>
              <a:latin typeface="EB Garamond"/>
              <a:ea typeface="EB Garamond"/>
              <a:cs typeface="EB Garamond"/>
              <a:sym typeface="EB Garamond"/>
            </a:endParaRPr>
          </a:p>
          <a:p>
            <a:pPr indent="-304800" lvl="0" marL="457200" rtl="0" algn="l">
              <a:spcBef>
                <a:spcPts val="0"/>
              </a:spcBef>
              <a:spcAft>
                <a:spcPts val="0"/>
              </a:spcAft>
              <a:buClr>
                <a:srgbClr val="434343"/>
              </a:buClr>
              <a:buSzPts val="1200"/>
              <a:buFont typeface="EB Garamond"/>
              <a:buChar char="-"/>
            </a:pPr>
            <a:r>
              <a:rPr lang="en" sz="1200" u="sng">
                <a:solidFill>
                  <a:schemeClr val="hlink"/>
                </a:solidFill>
                <a:latin typeface="EB Garamond"/>
                <a:ea typeface="EB Garamond"/>
                <a:cs typeface="EB Garamond"/>
                <a:sym typeface="EB Garamond"/>
                <a:hlinkClick r:id="rId9"/>
              </a:rPr>
              <a:t>https://files.consumerfinance.gov/f/documents/cfpb_fair-lending-report_2023-06.pdf</a:t>
            </a:r>
            <a:endParaRPr sz="1200">
              <a:solidFill>
                <a:srgbClr val="434343"/>
              </a:solidFill>
              <a:latin typeface="EB Garamond"/>
              <a:ea typeface="EB Garamond"/>
              <a:cs typeface="EB Garamond"/>
              <a:sym typeface="EB Garamond"/>
            </a:endParaRPr>
          </a:p>
          <a:p>
            <a:pPr indent="-304800" lvl="0" marL="457200" rtl="0" algn="l">
              <a:spcBef>
                <a:spcPts val="0"/>
              </a:spcBef>
              <a:spcAft>
                <a:spcPts val="0"/>
              </a:spcAft>
              <a:buClr>
                <a:srgbClr val="434343"/>
              </a:buClr>
              <a:buSzPts val="1200"/>
              <a:buFont typeface="EB Garamond"/>
              <a:buChar char="-"/>
            </a:pPr>
            <a:r>
              <a:rPr lang="en" sz="1200" u="sng">
                <a:solidFill>
                  <a:schemeClr val="hlink"/>
                </a:solidFill>
                <a:latin typeface="EB Garamond"/>
                <a:ea typeface="EB Garamond"/>
                <a:cs typeface="EB Garamond"/>
                <a:sym typeface="EB Garamond"/>
                <a:hlinkClick r:id="rId10"/>
              </a:rPr>
              <a:t>https://www.federalreserve.gov/econres/notes/feds-notes/disparities-in-wealth-by-race-and-ethnicity-in-the-2019-survey-of-consumer-finances-20200928.html</a:t>
            </a:r>
            <a:endParaRPr sz="1200">
              <a:solidFill>
                <a:srgbClr val="434343"/>
              </a:solidFill>
              <a:latin typeface="EB Garamond"/>
              <a:ea typeface="EB Garamond"/>
              <a:cs typeface="EB Garamond"/>
              <a:sym typeface="EB Garamond"/>
            </a:endParaRPr>
          </a:p>
          <a:p>
            <a:pPr indent="-304800" lvl="0" marL="457200" rtl="0" algn="l">
              <a:spcBef>
                <a:spcPts val="0"/>
              </a:spcBef>
              <a:spcAft>
                <a:spcPts val="0"/>
              </a:spcAft>
              <a:buClr>
                <a:srgbClr val="434343"/>
              </a:buClr>
              <a:buSzPts val="1200"/>
              <a:buFont typeface="EB Garamond"/>
              <a:buChar char="-"/>
            </a:pPr>
            <a:r>
              <a:rPr lang="en" sz="1200" u="sng">
                <a:solidFill>
                  <a:schemeClr val="hlink"/>
                </a:solidFill>
                <a:latin typeface="EB Garamond"/>
                <a:ea typeface="EB Garamond"/>
                <a:cs typeface="EB Garamond"/>
                <a:sym typeface="EB Garamond"/>
                <a:hlinkClick r:id="rId11"/>
              </a:rPr>
              <a:t>https://www.americanprogress.org/article/systematic-inequality/</a:t>
            </a:r>
            <a:endParaRPr sz="1200">
              <a:solidFill>
                <a:srgbClr val="434343"/>
              </a:solidFill>
              <a:latin typeface="EB Garamond"/>
              <a:ea typeface="EB Garamond"/>
              <a:cs typeface="EB Garamond"/>
              <a:sym typeface="EB Garamond"/>
            </a:endParaRPr>
          </a:p>
          <a:p>
            <a:pPr indent="-304800" lvl="0" marL="457200" rtl="0" algn="l">
              <a:spcBef>
                <a:spcPts val="0"/>
              </a:spcBef>
              <a:spcAft>
                <a:spcPts val="0"/>
              </a:spcAft>
              <a:buClr>
                <a:srgbClr val="434343"/>
              </a:buClr>
              <a:buSzPts val="1200"/>
              <a:buFont typeface="EB Garamond"/>
              <a:buChar char="-"/>
            </a:pPr>
            <a:r>
              <a:rPr lang="en" sz="1200" u="sng">
                <a:solidFill>
                  <a:schemeClr val="hlink"/>
                </a:solidFill>
                <a:latin typeface="EB Garamond"/>
                <a:ea typeface="EB Garamond"/>
                <a:cs typeface="EB Garamond"/>
                <a:sym typeface="EB Garamond"/>
                <a:hlinkClick r:id="rId12"/>
              </a:rPr>
              <a:t>https://www.nber.org/system/files/working_papers/w29364/w29364.pdf</a:t>
            </a:r>
            <a:endParaRPr sz="1200">
              <a:solidFill>
                <a:srgbClr val="434343"/>
              </a:solidFill>
              <a:latin typeface="EB Garamond"/>
              <a:ea typeface="EB Garamond"/>
              <a:cs typeface="EB Garamond"/>
              <a:sym typeface="EB Garamond"/>
            </a:endParaRPr>
          </a:p>
          <a:p>
            <a:pPr indent="-304800" lvl="0" marL="457200" rtl="0" algn="l">
              <a:spcBef>
                <a:spcPts val="0"/>
              </a:spcBef>
              <a:spcAft>
                <a:spcPts val="0"/>
              </a:spcAft>
              <a:buClr>
                <a:srgbClr val="434343"/>
              </a:buClr>
              <a:buSzPts val="1200"/>
              <a:buFont typeface="EB Garamond"/>
              <a:buChar char="-"/>
            </a:pPr>
            <a:r>
              <a:rPr lang="en" sz="1200" u="sng">
                <a:solidFill>
                  <a:schemeClr val="hlink"/>
                </a:solidFill>
                <a:latin typeface="EB Garamond"/>
                <a:ea typeface="EB Garamond"/>
                <a:cs typeface="EB Garamond"/>
                <a:sym typeface="EB Garamond"/>
                <a:hlinkClick r:id="rId13"/>
              </a:rPr>
              <a:t>https://www.nber.org/system/files/working_papers/w32917/w32917.pdf</a:t>
            </a:r>
            <a:r>
              <a:rPr lang="en" sz="1200">
                <a:solidFill>
                  <a:srgbClr val="434343"/>
                </a:solidFill>
                <a:latin typeface="EB Garamond"/>
                <a:ea typeface="EB Garamond"/>
                <a:cs typeface="EB Garamond"/>
                <a:sym typeface="EB Garamond"/>
              </a:rPr>
              <a:t> </a:t>
            </a:r>
            <a:endParaRPr sz="1200">
              <a:solidFill>
                <a:srgbClr val="434343"/>
              </a:solidFill>
              <a:latin typeface="EB Garamond"/>
              <a:ea typeface="EB Garamond"/>
              <a:cs typeface="EB Garamond"/>
              <a:sym typeface="EB Garamond"/>
            </a:endParaRPr>
          </a:p>
          <a:p>
            <a:pPr indent="-304800" lvl="0" marL="457200" rtl="0" algn="l">
              <a:spcBef>
                <a:spcPts val="0"/>
              </a:spcBef>
              <a:spcAft>
                <a:spcPts val="0"/>
              </a:spcAft>
              <a:buClr>
                <a:srgbClr val="434343"/>
              </a:buClr>
              <a:buSzPts val="1200"/>
              <a:buFont typeface="EB Garamond"/>
              <a:buChar char="-"/>
            </a:pPr>
            <a:r>
              <a:rPr lang="en" sz="1200" u="sng">
                <a:solidFill>
                  <a:schemeClr val="hlink"/>
                </a:solidFill>
                <a:latin typeface="EB Garamond"/>
                <a:ea typeface="EB Garamond"/>
                <a:cs typeface="EB Garamond"/>
                <a:sym typeface="EB Garamond"/>
                <a:hlinkClick r:id="rId14"/>
              </a:rPr>
              <a:t>https://www.southbendtribune.com/story/news/2022/12/12/south-bend-history-of-racial-redlining-explored-in-residents-stories/69695265007/</a:t>
            </a:r>
            <a:r>
              <a:rPr lang="en" sz="1200">
                <a:solidFill>
                  <a:srgbClr val="434343"/>
                </a:solidFill>
                <a:latin typeface="EB Garamond"/>
                <a:ea typeface="EB Garamond"/>
                <a:cs typeface="EB Garamond"/>
                <a:sym typeface="EB Garamond"/>
              </a:rPr>
              <a:t> (personal testimony about redlining and LaSalle area)</a:t>
            </a:r>
            <a:endParaRPr sz="1200">
              <a:solidFill>
                <a:srgbClr val="434343"/>
              </a:solidFill>
              <a:latin typeface="EB Garamond"/>
              <a:ea typeface="EB Garamond"/>
              <a:cs typeface="EB Garamond"/>
              <a:sym typeface="EB Garamond"/>
            </a:endParaRPr>
          </a:p>
          <a:p>
            <a:pPr indent="-304800" lvl="0" marL="457200" rtl="0" algn="l">
              <a:spcBef>
                <a:spcPts val="0"/>
              </a:spcBef>
              <a:spcAft>
                <a:spcPts val="0"/>
              </a:spcAft>
              <a:buClr>
                <a:srgbClr val="434343"/>
              </a:buClr>
              <a:buSzPts val="1200"/>
              <a:buFont typeface="EB Garamond"/>
              <a:buChar char="-"/>
            </a:pPr>
            <a:r>
              <a:t/>
            </a:r>
            <a:endParaRPr sz="1200">
              <a:solidFill>
                <a:srgbClr val="434343"/>
              </a:solidFill>
              <a:latin typeface="EB Garamond"/>
              <a:ea typeface="EB Garamond"/>
              <a:cs typeface="EB Garamond"/>
              <a:sym typeface="EB 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9"/>
          <p:cNvSpPr txBox="1"/>
          <p:nvPr>
            <p:ph type="ctrTitle"/>
          </p:nvPr>
        </p:nvSpPr>
        <p:spPr>
          <a:xfrm>
            <a:off x="790975" y="720000"/>
            <a:ext cx="5012400" cy="31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295" name="Google Shape;295;p39"/>
          <p:cNvSpPr txBox="1"/>
          <p:nvPr/>
        </p:nvSpPr>
        <p:spPr>
          <a:xfrm>
            <a:off x="816077" y="1915511"/>
            <a:ext cx="1750500" cy="3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34343"/>
                </a:solidFill>
                <a:latin typeface="Montserrat ExtraBold"/>
                <a:ea typeface="Montserrat ExtraBold"/>
                <a:cs typeface="Montserrat ExtraBold"/>
                <a:sym typeface="Montserrat ExtraBold"/>
              </a:rPr>
              <a:t>Initial</a:t>
            </a:r>
            <a:r>
              <a:rPr lang="en">
                <a:solidFill>
                  <a:srgbClr val="434343"/>
                </a:solidFill>
                <a:latin typeface="Montserrat ExtraBold"/>
                <a:ea typeface="Montserrat ExtraBold"/>
                <a:cs typeface="Montserrat ExtraBold"/>
                <a:sym typeface="Montserrat ExtraBold"/>
              </a:rPr>
              <a:t> Meetings </a:t>
            </a:r>
            <a:endParaRPr>
              <a:solidFill>
                <a:srgbClr val="434343"/>
              </a:solidFill>
              <a:latin typeface="Montserrat ExtraBold"/>
              <a:ea typeface="Montserrat ExtraBold"/>
              <a:cs typeface="Montserrat ExtraBold"/>
              <a:sym typeface="Montserrat ExtraBold"/>
            </a:endParaRPr>
          </a:p>
        </p:txBody>
      </p:sp>
      <p:sp>
        <p:nvSpPr>
          <p:cNvPr id="296" name="Google Shape;296;p39"/>
          <p:cNvSpPr txBox="1"/>
          <p:nvPr/>
        </p:nvSpPr>
        <p:spPr>
          <a:xfrm>
            <a:off x="696725" y="2115175"/>
            <a:ext cx="1907100" cy="61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1200">
                <a:solidFill>
                  <a:srgbClr val="434343"/>
                </a:solidFill>
                <a:latin typeface="EB Garamond"/>
                <a:ea typeface="EB Garamond"/>
                <a:cs typeface="EB Garamond"/>
                <a:sym typeface="EB Garamond"/>
              </a:rPr>
              <a:t>Meet with Darryl Heller as well as Professor Judy Fox</a:t>
            </a:r>
            <a:endParaRPr sz="1200">
              <a:solidFill>
                <a:srgbClr val="434343"/>
              </a:solidFill>
              <a:latin typeface="EB Garamond"/>
              <a:ea typeface="EB Garamond"/>
              <a:cs typeface="EB Garamond"/>
              <a:sym typeface="EB Garamond"/>
            </a:endParaRPr>
          </a:p>
        </p:txBody>
      </p:sp>
      <p:sp>
        <p:nvSpPr>
          <p:cNvPr id="297" name="Google Shape;297;p39"/>
          <p:cNvSpPr/>
          <p:nvPr/>
        </p:nvSpPr>
        <p:spPr>
          <a:xfrm>
            <a:off x="1054172" y="3475424"/>
            <a:ext cx="229759" cy="137087"/>
          </a:xfrm>
          <a:custGeom>
            <a:rect b="b" l="l" r="r" t="t"/>
            <a:pathLst>
              <a:path extrusionOk="0" h="8491" w="14231">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66AA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9"/>
          <p:cNvSpPr txBox="1"/>
          <p:nvPr/>
        </p:nvSpPr>
        <p:spPr>
          <a:xfrm>
            <a:off x="3192300" y="1717975"/>
            <a:ext cx="2352000" cy="39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34343"/>
                </a:solidFill>
                <a:latin typeface="Montserrat ExtraBold"/>
                <a:ea typeface="Montserrat ExtraBold"/>
                <a:cs typeface="Montserrat ExtraBold"/>
                <a:sym typeface="Montserrat ExtraBold"/>
              </a:rPr>
              <a:t>Committee</a:t>
            </a:r>
            <a:r>
              <a:rPr lang="en">
                <a:solidFill>
                  <a:srgbClr val="434343"/>
                </a:solidFill>
                <a:latin typeface="Montserrat ExtraBold"/>
                <a:ea typeface="Montserrat ExtraBold"/>
                <a:cs typeface="Montserrat ExtraBold"/>
                <a:sym typeface="Montserrat ExtraBold"/>
              </a:rPr>
              <a:t> Meetings + </a:t>
            </a:r>
            <a:r>
              <a:rPr lang="en">
                <a:solidFill>
                  <a:srgbClr val="434343"/>
                </a:solidFill>
                <a:latin typeface="Montserrat ExtraBold"/>
                <a:ea typeface="Montserrat ExtraBold"/>
                <a:cs typeface="Montserrat ExtraBold"/>
                <a:sym typeface="Montserrat ExtraBold"/>
              </a:rPr>
              <a:t>Research</a:t>
            </a:r>
            <a:r>
              <a:rPr lang="en">
                <a:solidFill>
                  <a:srgbClr val="434343"/>
                </a:solidFill>
                <a:latin typeface="Montserrat ExtraBold"/>
                <a:ea typeface="Montserrat ExtraBold"/>
                <a:cs typeface="Montserrat ExtraBold"/>
                <a:sym typeface="Montserrat ExtraBold"/>
              </a:rPr>
              <a:t>  </a:t>
            </a:r>
            <a:endParaRPr>
              <a:solidFill>
                <a:srgbClr val="434343"/>
              </a:solidFill>
              <a:latin typeface="Montserrat ExtraBold"/>
              <a:ea typeface="Montserrat ExtraBold"/>
              <a:cs typeface="Montserrat ExtraBold"/>
              <a:sym typeface="Montserrat ExtraBold"/>
            </a:endParaRPr>
          </a:p>
        </p:txBody>
      </p:sp>
      <p:sp>
        <p:nvSpPr>
          <p:cNvPr id="299" name="Google Shape;299;p39"/>
          <p:cNvSpPr txBox="1"/>
          <p:nvPr/>
        </p:nvSpPr>
        <p:spPr>
          <a:xfrm>
            <a:off x="3483500" y="2115173"/>
            <a:ext cx="1907100" cy="61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434343"/>
                </a:solidFill>
                <a:latin typeface="EB Garamond"/>
                <a:ea typeface="EB Garamond"/>
                <a:cs typeface="EB Garamond"/>
                <a:sym typeface="EB Garamond"/>
              </a:rPr>
              <a:t>Collection of testimonial experiences and outside sources </a:t>
            </a:r>
            <a:endParaRPr sz="1200">
              <a:solidFill>
                <a:srgbClr val="434343"/>
              </a:solidFill>
              <a:latin typeface="EB Garamond"/>
              <a:ea typeface="EB Garamond"/>
              <a:cs typeface="EB Garamond"/>
              <a:sym typeface="EB Garamond"/>
            </a:endParaRPr>
          </a:p>
          <a:p>
            <a:pPr indent="0" lvl="0" marL="0" rtl="0" algn="ctr">
              <a:spcBef>
                <a:spcPts val="1600"/>
              </a:spcBef>
              <a:spcAft>
                <a:spcPts val="0"/>
              </a:spcAft>
              <a:buNone/>
            </a:pPr>
            <a:r>
              <a:t/>
            </a:r>
            <a:endParaRPr sz="1200">
              <a:solidFill>
                <a:srgbClr val="434343"/>
              </a:solidFill>
              <a:latin typeface="EB Garamond"/>
              <a:ea typeface="EB Garamond"/>
              <a:cs typeface="EB Garamond"/>
              <a:sym typeface="EB Garamond"/>
            </a:endParaRPr>
          </a:p>
          <a:p>
            <a:pPr indent="0" lvl="0" marL="0" rtl="0" algn="ctr">
              <a:spcBef>
                <a:spcPts val="1600"/>
              </a:spcBef>
              <a:spcAft>
                <a:spcPts val="1600"/>
              </a:spcAft>
              <a:buNone/>
            </a:pPr>
            <a:r>
              <a:t/>
            </a:r>
            <a:endParaRPr sz="1200">
              <a:solidFill>
                <a:srgbClr val="434343"/>
              </a:solidFill>
              <a:latin typeface="EB Garamond"/>
              <a:ea typeface="EB Garamond"/>
              <a:cs typeface="EB Garamond"/>
              <a:sym typeface="EB Garamond"/>
            </a:endParaRPr>
          </a:p>
        </p:txBody>
      </p:sp>
      <p:sp>
        <p:nvSpPr>
          <p:cNvPr id="300" name="Google Shape;300;p39"/>
          <p:cNvSpPr txBox="1"/>
          <p:nvPr/>
        </p:nvSpPr>
        <p:spPr>
          <a:xfrm>
            <a:off x="6363877" y="1903950"/>
            <a:ext cx="2047500" cy="33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34343"/>
                </a:solidFill>
                <a:latin typeface="Montserrat ExtraBold"/>
                <a:ea typeface="Montserrat ExtraBold"/>
                <a:cs typeface="Montserrat ExtraBold"/>
                <a:sym typeface="Montserrat ExtraBold"/>
              </a:rPr>
              <a:t>Data Collection</a:t>
            </a:r>
            <a:endParaRPr>
              <a:solidFill>
                <a:srgbClr val="434343"/>
              </a:solidFill>
              <a:latin typeface="Montserrat ExtraBold"/>
              <a:ea typeface="Montserrat ExtraBold"/>
              <a:cs typeface="Montserrat ExtraBold"/>
              <a:sym typeface="Montserrat ExtraBold"/>
            </a:endParaRPr>
          </a:p>
        </p:txBody>
      </p:sp>
      <p:sp>
        <p:nvSpPr>
          <p:cNvPr id="301" name="Google Shape;301;p39"/>
          <p:cNvSpPr txBox="1"/>
          <p:nvPr/>
        </p:nvSpPr>
        <p:spPr>
          <a:xfrm>
            <a:off x="6270275" y="2115175"/>
            <a:ext cx="1907100" cy="61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1200">
                <a:solidFill>
                  <a:srgbClr val="434343"/>
                </a:solidFill>
                <a:latin typeface="EB Garamond"/>
                <a:ea typeface="EB Garamond"/>
                <a:cs typeface="EB Garamond"/>
                <a:sym typeface="EB Garamond"/>
              </a:rPr>
              <a:t>HMDA public datasets </a:t>
            </a:r>
            <a:endParaRPr sz="1200">
              <a:solidFill>
                <a:srgbClr val="434343"/>
              </a:solidFill>
              <a:latin typeface="EB Garamond"/>
              <a:ea typeface="EB Garamond"/>
              <a:cs typeface="EB Garamond"/>
              <a:sym typeface="EB Garamond"/>
            </a:endParaRPr>
          </a:p>
        </p:txBody>
      </p:sp>
      <p:sp>
        <p:nvSpPr>
          <p:cNvPr id="302" name="Google Shape;302;p39"/>
          <p:cNvSpPr/>
          <p:nvPr/>
        </p:nvSpPr>
        <p:spPr>
          <a:xfrm>
            <a:off x="895475" y="3332175"/>
            <a:ext cx="8362659" cy="26126"/>
          </a:xfrm>
          <a:custGeom>
            <a:rect b="b" l="l" r="r" t="t"/>
            <a:pathLst>
              <a:path extrusionOk="0" h="2706" w="143713">
                <a:moveTo>
                  <a:pt x="0" y="0"/>
                </a:moveTo>
                <a:lnTo>
                  <a:pt x="0" y="2705"/>
                </a:lnTo>
                <a:lnTo>
                  <a:pt x="143712" y="2705"/>
                </a:lnTo>
                <a:lnTo>
                  <a:pt x="143712"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3" name="Google Shape;303;p39"/>
          <p:cNvGrpSpPr/>
          <p:nvPr/>
        </p:nvGrpSpPr>
        <p:grpSpPr>
          <a:xfrm>
            <a:off x="1135116" y="2932717"/>
            <a:ext cx="1028570" cy="677894"/>
            <a:chOff x="1928200" y="3132125"/>
            <a:chExt cx="1512825" cy="997050"/>
          </a:xfrm>
        </p:grpSpPr>
        <p:sp>
          <p:nvSpPr>
            <p:cNvPr id="304" name="Google Shape;304;p39"/>
            <p:cNvSpPr/>
            <p:nvPr/>
          </p:nvSpPr>
          <p:spPr>
            <a:xfrm>
              <a:off x="2718300" y="3132125"/>
              <a:ext cx="416325" cy="261200"/>
            </a:xfrm>
            <a:custGeom>
              <a:rect b="b" l="l" r="r" t="t"/>
              <a:pathLst>
                <a:path extrusionOk="0" h="10448" w="16653">
                  <a:moveTo>
                    <a:pt x="8336" y="1"/>
                  </a:moveTo>
                  <a:cubicBezTo>
                    <a:pt x="6313" y="1"/>
                    <a:pt x="4597" y="1526"/>
                    <a:pt x="4396" y="3554"/>
                  </a:cubicBezTo>
                  <a:cubicBezTo>
                    <a:pt x="4104" y="3469"/>
                    <a:pt x="3804" y="3432"/>
                    <a:pt x="3503" y="3432"/>
                  </a:cubicBezTo>
                  <a:cubicBezTo>
                    <a:pt x="1569" y="3432"/>
                    <a:pt x="0" y="5000"/>
                    <a:pt x="0" y="6935"/>
                  </a:cubicBezTo>
                  <a:cubicBezTo>
                    <a:pt x="0" y="8869"/>
                    <a:pt x="1569" y="10447"/>
                    <a:pt x="3503" y="10447"/>
                  </a:cubicBezTo>
                  <a:lnTo>
                    <a:pt x="13581" y="10447"/>
                  </a:lnTo>
                  <a:cubicBezTo>
                    <a:pt x="15271" y="10447"/>
                    <a:pt x="16652" y="9067"/>
                    <a:pt x="16652" y="7376"/>
                  </a:cubicBezTo>
                  <a:cubicBezTo>
                    <a:pt x="16652" y="5682"/>
                    <a:pt x="15281" y="4305"/>
                    <a:pt x="13598" y="4305"/>
                  </a:cubicBezTo>
                  <a:cubicBezTo>
                    <a:pt x="13592" y="4305"/>
                    <a:pt x="13587" y="4305"/>
                    <a:pt x="13581" y="4305"/>
                  </a:cubicBezTo>
                  <a:cubicBezTo>
                    <a:pt x="13093" y="4305"/>
                    <a:pt x="12614" y="4418"/>
                    <a:pt x="12182" y="4643"/>
                  </a:cubicBezTo>
                  <a:cubicBezTo>
                    <a:pt x="12238" y="4389"/>
                    <a:pt x="12266" y="4127"/>
                    <a:pt x="12266" y="3864"/>
                  </a:cubicBezTo>
                  <a:cubicBezTo>
                    <a:pt x="12219" y="1779"/>
                    <a:pt x="10557" y="88"/>
                    <a:pt x="8481" y="3"/>
                  </a:cubicBezTo>
                  <a:cubicBezTo>
                    <a:pt x="8432" y="2"/>
                    <a:pt x="8384" y="1"/>
                    <a:pt x="8336" y="1"/>
                  </a:cubicBezTo>
                  <a:close/>
                </a:path>
              </a:pathLst>
            </a:custGeom>
            <a:solidFill>
              <a:srgbClr val="FFF8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9"/>
            <p:cNvSpPr/>
            <p:nvPr/>
          </p:nvSpPr>
          <p:spPr>
            <a:xfrm>
              <a:off x="2850725" y="3580650"/>
              <a:ext cx="512350" cy="548525"/>
            </a:xfrm>
            <a:custGeom>
              <a:rect b="b" l="l" r="r" t="t"/>
              <a:pathLst>
                <a:path extrusionOk="0" h="21941" w="20494">
                  <a:moveTo>
                    <a:pt x="10242" y="1"/>
                  </a:moveTo>
                  <a:cubicBezTo>
                    <a:pt x="9942" y="1"/>
                    <a:pt x="9641" y="76"/>
                    <a:pt x="9373" y="226"/>
                  </a:cubicBezTo>
                  <a:lnTo>
                    <a:pt x="892" y="5054"/>
                  </a:lnTo>
                  <a:cubicBezTo>
                    <a:pt x="338" y="5364"/>
                    <a:pt x="0" y="5946"/>
                    <a:pt x="0" y="6585"/>
                  </a:cubicBezTo>
                  <a:lnTo>
                    <a:pt x="0" y="20184"/>
                  </a:lnTo>
                  <a:cubicBezTo>
                    <a:pt x="0" y="21151"/>
                    <a:pt x="789" y="21940"/>
                    <a:pt x="1756" y="21940"/>
                  </a:cubicBezTo>
                  <a:lnTo>
                    <a:pt x="18728" y="21940"/>
                  </a:lnTo>
                  <a:cubicBezTo>
                    <a:pt x="19705" y="21940"/>
                    <a:pt x="20493" y="21151"/>
                    <a:pt x="20493" y="20175"/>
                  </a:cubicBezTo>
                  <a:lnTo>
                    <a:pt x="20493" y="6585"/>
                  </a:lnTo>
                  <a:cubicBezTo>
                    <a:pt x="20493" y="5946"/>
                    <a:pt x="20155" y="5364"/>
                    <a:pt x="19601" y="5054"/>
                  </a:cubicBezTo>
                  <a:lnTo>
                    <a:pt x="11111" y="226"/>
                  </a:lnTo>
                  <a:cubicBezTo>
                    <a:pt x="10843" y="76"/>
                    <a:pt x="10543" y="1"/>
                    <a:pt x="10242" y="1"/>
                  </a:cubicBezTo>
                  <a:close/>
                </a:path>
              </a:pathLst>
            </a:custGeom>
            <a:solidFill>
              <a:srgbClr val="9AD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9"/>
            <p:cNvSpPr/>
            <p:nvPr/>
          </p:nvSpPr>
          <p:spPr>
            <a:xfrm>
              <a:off x="2993700" y="3850450"/>
              <a:ext cx="226375" cy="278725"/>
            </a:xfrm>
            <a:custGeom>
              <a:rect b="b" l="l" r="r" t="t"/>
              <a:pathLst>
                <a:path extrusionOk="0" h="11149" w="9055">
                  <a:moveTo>
                    <a:pt x="1757" y="0"/>
                  </a:moveTo>
                  <a:cubicBezTo>
                    <a:pt x="780" y="0"/>
                    <a:pt x="1" y="780"/>
                    <a:pt x="1" y="1756"/>
                  </a:cubicBezTo>
                  <a:lnTo>
                    <a:pt x="1" y="11148"/>
                  </a:lnTo>
                  <a:lnTo>
                    <a:pt x="9055" y="11148"/>
                  </a:lnTo>
                  <a:lnTo>
                    <a:pt x="9055" y="1756"/>
                  </a:lnTo>
                  <a:cubicBezTo>
                    <a:pt x="9055" y="780"/>
                    <a:pt x="8266" y="0"/>
                    <a:pt x="7298"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9"/>
            <p:cNvSpPr/>
            <p:nvPr/>
          </p:nvSpPr>
          <p:spPr>
            <a:xfrm>
              <a:off x="2844375" y="3580650"/>
              <a:ext cx="596650" cy="250800"/>
            </a:xfrm>
            <a:custGeom>
              <a:rect b="b" l="l" r="r" t="t"/>
              <a:pathLst>
                <a:path extrusionOk="0" h="10032" w="23866">
                  <a:moveTo>
                    <a:pt x="10496" y="1"/>
                  </a:moveTo>
                  <a:cubicBezTo>
                    <a:pt x="10196" y="1"/>
                    <a:pt x="9895" y="76"/>
                    <a:pt x="9627" y="226"/>
                  </a:cubicBezTo>
                  <a:lnTo>
                    <a:pt x="1137" y="5054"/>
                  </a:lnTo>
                  <a:cubicBezTo>
                    <a:pt x="292" y="5533"/>
                    <a:pt x="1" y="6613"/>
                    <a:pt x="480" y="7458"/>
                  </a:cubicBezTo>
                  <a:cubicBezTo>
                    <a:pt x="803" y="8028"/>
                    <a:pt x="1399" y="8346"/>
                    <a:pt x="2012" y="8346"/>
                  </a:cubicBezTo>
                  <a:cubicBezTo>
                    <a:pt x="2308" y="8346"/>
                    <a:pt x="2608" y="8272"/>
                    <a:pt x="2884" y="8116"/>
                  </a:cubicBezTo>
                  <a:lnTo>
                    <a:pt x="10501" y="3786"/>
                  </a:lnTo>
                  <a:lnTo>
                    <a:pt x="21086" y="9797"/>
                  </a:lnTo>
                  <a:cubicBezTo>
                    <a:pt x="21347" y="9946"/>
                    <a:pt x="21646" y="10031"/>
                    <a:pt x="21954" y="10031"/>
                  </a:cubicBezTo>
                  <a:lnTo>
                    <a:pt x="21954" y="10031"/>
                  </a:lnTo>
                  <a:cubicBezTo>
                    <a:pt x="22751" y="10029"/>
                    <a:pt x="23453" y="9495"/>
                    <a:pt x="23659" y="8726"/>
                  </a:cubicBezTo>
                  <a:cubicBezTo>
                    <a:pt x="23866" y="7946"/>
                    <a:pt x="23518" y="7129"/>
                    <a:pt x="22823" y="6735"/>
                  </a:cubicBezTo>
                  <a:lnTo>
                    <a:pt x="11365" y="226"/>
                  </a:lnTo>
                  <a:cubicBezTo>
                    <a:pt x="11097" y="76"/>
                    <a:pt x="10797" y="1"/>
                    <a:pt x="10496" y="1"/>
                  </a:cubicBezTo>
                  <a:close/>
                  <a:moveTo>
                    <a:pt x="21954" y="10031"/>
                  </a:moveTo>
                  <a:lnTo>
                    <a:pt x="21954" y="10031"/>
                  </a:lnTo>
                  <a:cubicBezTo>
                    <a:pt x="21953" y="10031"/>
                    <a:pt x="21951" y="10031"/>
                    <a:pt x="21950" y="10031"/>
                  </a:cubicBezTo>
                  <a:lnTo>
                    <a:pt x="21959" y="10031"/>
                  </a:lnTo>
                  <a:cubicBezTo>
                    <a:pt x="21957" y="10031"/>
                    <a:pt x="21956" y="10031"/>
                    <a:pt x="21954" y="10031"/>
                  </a:cubicBezTo>
                  <a:close/>
                </a:path>
              </a:pathLst>
            </a:cu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9"/>
            <p:cNvSpPr/>
            <p:nvPr/>
          </p:nvSpPr>
          <p:spPr>
            <a:xfrm>
              <a:off x="2015075" y="3146825"/>
              <a:ext cx="912200" cy="982350"/>
            </a:xfrm>
            <a:custGeom>
              <a:rect b="b" l="l" r="r" t="t"/>
              <a:pathLst>
                <a:path extrusionOk="0" h="39294" w="36488">
                  <a:moveTo>
                    <a:pt x="18241" y="0"/>
                  </a:moveTo>
                  <a:cubicBezTo>
                    <a:pt x="17941" y="0"/>
                    <a:pt x="17643" y="78"/>
                    <a:pt x="17375" y="233"/>
                  </a:cubicBezTo>
                  <a:lnTo>
                    <a:pt x="892" y="9596"/>
                  </a:lnTo>
                  <a:cubicBezTo>
                    <a:pt x="338" y="9906"/>
                    <a:pt x="0" y="10488"/>
                    <a:pt x="0" y="11118"/>
                  </a:cubicBezTo>
                  <a:lnTo>
                    <a:pt x="0" y="37537"/>
                  </a:lnTo>
                  <a:cubicBezTo>
                    <a:pt x="0" y="38504"/>
                    <a:pt x="789" y="39293"/>
                    <a:pt x="1757" y="39293"/>
                  </a:cubicBezTo>
                  <a:lnTo>
                    <a:pt x="36488" y="39293"/>
                  </a:lnTo>
                  <a:lnTo>
                    <a:pt x="36488" y="11118"/>
                  </a:lnTo>
                  <a:cubicBezTo>
                    <a:pt x="36488" y="10488"/>
                    <a:pt x="36140" y="9906"/>
                    <a:pt x="35596" y="9596"/>
                  </a:cubicBezTo>
                  <a:lnTo>
                    <a:pt x="19113" y="233"/>
                  </a:lnTo>
                  <a:cubicBezTo>
                    <a:pt x="18841" y="78"/>
                    <a:pt x="18540" y="0"/>
                    <a:pt x="18241" y="0"/>
                  </a:cubicBezTo>
                  <a:close/>
                </a:path>
              </a:pathLst>
            </a:cu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9"/>
            <p:cNvSpPr/>
            <p:nvPr/>
          </p:nvSpPr>
          <p:spPr>
            <a:xfrm>
              <a:off x="2282025" y="3668700"/>
              <a:ext cx="378300" cy="460475"/>
            </a:xfrm>
            <a:custGeom>
              <a:rect b="b" l="l" r="r" t="t"/>
              <a:pathLst>
                <a:path extrusionOk="0" h="18419" w="15132">
                  <a:moveTo>
                    <a:pt x="1757" y="1"/>
                  </a:moveTo>
                  <a:cubicBezTo>
                    <a:pt x="780" y="1"/>
                    <a:pt x="1" y="790"/>
                    <a:pt x="1" y="1757"/>
                  </a:cubicBezTo>
                  <a:lnTo>
                    <a:pt x="1" y="18418"/>
                  </a:lnTo>
                  <a:lnTo>
                    <a:pt x="15131" y="18418"/>
                  </a:lnTo>
                  <a:lnTo>
                    <a:pt x="15131" y="1757"/>
                  </a:lnTo>
                  <a:cubicBezTo>
                    <a:pt x="15131" y="790"/>
                    <a:pt x="14342" y="1"/>
                    <a:pt x="13375"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9"/>
            <p:cNvSpPr/>
            <p:nvPr/>
          </p:nvSpPr>
          <p:spPr>
            <a:xfrm>
              <a:off x="1928200" y="3146825"/>
              <a:ext cx="1083150" cy="367875"/>
            </a:xfrm>
            <a:custGeom>
              <a:rect b="b" l="l" r="r" t="t"/>
              <a:pathLst>
                <a:path extrusionOk="0" h="14715" w="43326">
                  <a:moveTo>
                    <a:pt x="21716" y="0"/>
                  </a:moveTo>
                  <a:cubicBezTo>
                    <a:pt x="21416" y="0"/>
                    <a:pt x="21118" y="78"/>
                    <a:pt x="20850" y="233"/>
                  </a:cubicBezTo>
                  <a:lnTo>
                    <a:pt x="1146" y="11418"/>
                  </a:lnTo>
                  <a:cubicBezTo>
                    <a:pt x="301" y="11897"/>
                    <a:pt x="0" y="12977"/>
                    <a:pt x="489" y="13823"/>
                  </a:cubicBezTo>
                  <a:cubicBezTo>
                    <a:pt x="812" y="14392"/>
                    <a:pt x="1403" y="14710"/>
                    <a:pt x="2014" y="14710"/>
                  </a:cubicBezTo>
                  <a:cubicBezTo>
                    <a:pt x="2309" y="14710"/>
                    <a:pt x="2608" y="14636"/>
                    <a:pt x="2884" y="14480"/>
                  </a:cubicBezTo>
                  <a:lnTo>
                    <a:pt x="21714" y="3783"/>
                  </a:lnTo>
                  <a:lnTo>
                    <a:pt x="40545" y="14480"/>
                  </a:lnTo>
                  <a:cubicBezTo>
                    <a:pt x="40808" y="14630"/>
                    <a:pt x="41109" y="14705"/>
                    <a:pt x="41419" y="14715"/>
                  </a:cubicBezTo>
                  <a:cubicBezTo>
                    <a:pt x="42217" y="14715"/>
                    <a:pt x="42921" y="14179"/>
                    <a:pt x="43119" y="13409"/>
                  </a:cubicBezTo>
                  <a:cubicBezTo>
                    <a:pt x="43325" y="12630"/>
                    <a:pt x="42987" y="11813"/>
                    <a:pt x="42292" y="11418"/>
                  </a:cubicBezTo>
                  <a:lnTo>
                    <a:pt x="22588" y="233"/>
                  </a:lnTo>
                  <a:cubicBezTo>
                    <a:pt x="22316" y="78"/>
                    <a:pt x="22015" y="0"/>
                    <a:pt x="21716" y="0"/>
                  </a:cubicBezTo>
                  <a:close/>
                </a:path>
              </a:pathLst>
            </a:custGeom>
            <a:solidFill>
              <a:srgbClr val="F9BF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1" name="Google Shape;311;p39"/>
          <p:cNvGrpSpPr/>
          <p:nvPr/>
        </p:nvGrpSpPr>
        <p:grpSpPr>
          <a:xfrm>
            <a:off x="3940473" y="2787168"/>
            <a:ext cx="993176" cy="823443"/>
            <a:chOff x="202950" y="1579375"/>
            <a:chExt cx="1537900" cy="1275075"/>
          </a:xfrm>
        </p:grpSpPr>
        <p:sp>
          <p:nvSpPr>
            <p:cNvPr id="312" name="Google Shape;312;p39"/>
            <p:cNvSpPr/>
            <p:nvPr/>
          </p:nvSpPr>
          <p:spPr>
            <a:xfrm>
              <a:off x="1221225" y="2527600"/>
              <a:ext cx="519625" cy="326850"/>
            </a:xfrm>
            <a:custGeom>
              <a:rect b="b" l="l" r="r" t="t"/>
              <a:pathLst>
                <a:path extrusionOk="0" h="13074" w="20785">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9"/>
            <p:cNvSpPr/>
            <p:nvPr/>
          </p:nvSpPr>
          <p:spPr>
            <a:xfrm>
              <a:off x="1221225" y="2528550"/>
              <a:ext cx="388125" cy="325900"/>
            </a:xfrm>
            <a:custGeom>
              <a:rect b="b" l="l" r="r" t="t"/>
              <a:pathLst>
                <a:path extrusionOk="0" h="13036" w="15525">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9"/>
            <p:cNvSpPr/>
            <p:nvPr/>
          </p:nvSpPr>
          <p:spPr>
            <a:xfrm>
              <a:off x="202950" y="2527725"/>
              <a:ext cx="513475" cy="326725"/>
            </a:xfrm>
            <a:custGeom>
              <a:rect b="b" l="l" r="r" t="t"/>
              <a:pathLst>
                <a:path extrusionOk="0" h="13069" w="20539">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9"/>
            <p:cNvSpPr/>
            <p:nvPr/>
          </p:nvSpPr>
          <p:spPr>
            <a:xfrm>
              <a:off x="476900" y="1599450"/>
              <a:ext cx="968575" cy="1254775"/>
            </a:xfrm>
            <a:custGeom>
              <a:rect b="b" l="l" r="r" t="t"/>
              <a:pathLst>
                <a:path extrusionOk="0" h="50191" w="38743">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9"/>
            <p:cNvSpPr/>
            <p:nvPr/>
          </p:nvSpPr>
          <p:spPr>
            <a:xfrm>
              <a:off x="715225" y="2123975"/>
              <a:ext cx="730250" cy="730475"/>
            </a:xfrm>
            <a:custGeom>
              <a:rect b="b" l="l" r="r" t="t"/>
              <a:pathLst>
                <a:path extrusionOk="0" h="29219" w="29210">
                  <a:moveTo>
                    <a:pt x="29209" y="1"/>
                  </a:moveTo>
                  <a:lnTo>
                    <a:pt x="0" y="29219"/>
                  </a:lnTo>
                  <a:lnTo>
                    <a:pt x="29209" y="29219"/>
                  </a:lnTo>
                  <a:lnTo>
                    <a:pt x="29209" y="1"/>
                  </a:lnTo>
                  <a:close/>
                </a:path>
              </a:pathLst>
            </a:cu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9"/>
            <p:cNvSpPr/>
            <p:nvPr/>
          </p:nvSpPr>
          <p:spPr>
            <a:xfrm>
              <a:off x="1227800" y="2380150"/>
              <a:ext cx="118125" cy="295150"/>
            </a:xfrm>
            <a:custGeom>
              <a:rect b="b" l="l" r="r" t="t"/>
              <a:pathLst>
                <a:path extrusionOk="0" h="11806" w="4725">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9"/>
            <p:cNvSpPr/>
            <p:nvPr/>
          </p:nvSpPr>
          <p:spPr>
            <a:xfrm>
              <a:off x="576700" y="2380150"/>
              <a:ext cx="117875" cy="295150"/>
            </a:xfrm>
            <a:custGeom>
              <a:rect b="b" l="l" r="r" t="t"/>
              <a:pathLst>
                <a:path extrusionOk="0" h="11806" w="4715">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9"/>
            <p:cNvSpPr/>
            <p:nvPr/>
          </p:nvSpPr>
          <p:spPr>
            <a:xfrm>
              <a:off x="476900" y="2675275"/>
              <a:ext cx="968800" cy="179175"/>
            </a:xfrm>
            <a:custGeom>
              <a:rect b="b" l="l" r="r" t="t"/>
              <a:pathLst>
                <a:path extrusionOk="0" h="7167" w="38752">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9"/>
            <p:cNvSpPr/>
            <p:nvPr/>
          </p:nvSpPr>
          <p:spPr>
            <a:xfrm>
              <a:off x="476900" y="2675275"/>
              <a:ext cx="968575" cy="178950"/>
            </a:xfrm>
            <a:custGeom>
              <a:rect b="b" l="l" r="r" t="t"/>
              <a:pathLst>
                <a:path extrusionOk="0" h="7158" w="38743">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9"/>
            <p:cNvSpPr/>
            <p:nvPr/>
          </p:nvSpPr>
          <p:spPr>
            <a:xfrm>
              <a:off x="715225" y="2675275"/>
              <a:ext cx="730250" cy="178950"/>
            </a:xfrm>
            <a:custGeom>
              <a:rect b="b" l="l" r="r" t="t"/>
              <a:pathLst>
                <a:path extrusionOk="0" h="7158" w="29210">
                  <a:moveTo>
                    <a:pt x="7157" y="1"/>
                  </a:moveTo>
                  <a:lnTo>
                    <a:pt x="0" y="7158"/>
                  </a:lnTo>
                  <a:lnTo>
                    <a:pt x="29209" y="7158"/>
                  </a:lnTo>
                  <a:lnTo>
                    <a:pt x="29209" y="1"/>
                  </a:lnTo>
                  <a:close/>
                </a:path>
              </a:pathLst>
            </a:custGeom>
            <a:solidFill>
              <a:srgbClr val="F9BF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9"/>
            <p:cNvSpPr/>
            <p:nvPr/>
          </p:nvSpPr>
          <p:spPr>
            <a:xfrm>
              <a:off x="809375" y="2380150"/>
              <a:ext cx="303625" cy="474300"/>
            </a:xfrm>
            <a:custGeom>
              <a:rect b="b" l="l" r="r" t="t"/>
              <a:pathLst>
                <a:path extrusionOk="0" h="18972" w="12145">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9"/>
            <p:cNvSpPr/>
            <p:nvPr/>
          </p:nvSpPr>
          <p:spPr>
            <a:xfrm>
              <a:off x="476900" y="1599450"/>
              <a:ext cx="968575" cy="627175"/>
            </a:xfrm>
            <a:custGeom>
              <a:rect b="b" l="l" r="r" t="t"/>
              <a:pathLst>
                <a:path extrusionOk="0" h="25087" w="38743">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9"/>
            <p:cNvSpPr/>
            <p:nvPr/>
          </p:nvSpPr>
          <p:spPr>
            <a:xfrm>
              <a:off x="323575" y="1579375"/>
              <a:ext cx="1275450" cy="648050"/>
            </a:xfrm>
            <a:custGeom>
              <a:rect b="b" l="l" r="r" t="t"/>
              <a:pathLst>
                <a:path extrusionOk="0" h="25922" w="51018">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9"/>
            <p:cNvSpPr/>
            <p:nvPr/>
          </p:nvSpPr>
          <p:spPr>
            <a:xfrm>
              <a:off x="1015775" y="2593800"/>
              <a:ext cx="46275" cy="71875"/>
            </a:xfrm>
            <a:custGeom>
              <a:rect b="b" l="l" r="r" t="t"/>
              <a:pathLst>
                <a:path extrusionOk="0" h="2875" w="1851">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9"/>
            <p:cNvSpPr/>
            <p:nvPr/>
          </p:nvSpPr>
          <p:spPr>
            <a:xfrm>
              <a:off x="827225" y="2009625"/>
              <a:ext cx="258075" cy="248250"/>
            </a:xfrm>
            <a:custGeom>
              <a:rect b="b" l="l" r="r" t="t"/>
              <a:pathLst>
                <a:path extrusionOk="0" h="9930" w="10323">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9"/>
            <p:cNvSpPr/>
            <p:nvPr/>
          </p:nvSpPr>
          <p:spPr>
            <a:xfrm>
              <a:off x="1235775" y="2642175"/>
              <a:ext cx="355775" cy="212275"/>
            </a:xfrm>
            <a:custGeom>
              <a:rect b="b" l="l" r="r" t="t"/>
              <a:pathLst>
                <a:path extrusionOk="0" h="8491" w="14231">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8" name="Google Shape;328;p39"/>
          <p:cNvSpPr/>
          <p:nvPr/>
        </p:nvSpPr>
        <p:spPr>
          <a:xfrm>
            <a:off x="6869580" y="3506554"/>
            <a:ext cx="41659" cy="104057"/>
          </a:xfrm>
          <a:custGeom>
            <a:rect b="b" l="l" r="r" t="t"/>
            <a:pathLst>
              <a:path extrusionOk="0" h="6829" w="2734">
                <a:moveTo>
                  <a:pt x="1363" y="0"/>
                </a:moveTo>
                <a:cubicBezTo>
                  <a:pt x="545" y="0"/>
                  <a:pt x="1" y="545"/>
                  <a:pt x="1" y="1362"/>
                </a:cubicBezTo>
                <a:lnTo>
                  <a:pt x="1" y="6828"/>
                </a:lnTo>
                <a:lnTo>
                  <a:pt x="2734" y="6828"/>
                </a:lnTo>
                <a:lnTo>
                  <a:pt x="2734" y="1362"/>
                </a:lnTo>
                <a:cubicBezTo>
                  <a:pt x="2734" y="545"/>
                  <a:pt x="2189" y="0"/>
                  <a:pt x="1363" y="0"/>
                </a:cubicBezTo>
                <a:close/>
              </a:path>
            </a:pathLst>
          </a:custGeom>
          <a:solidFill>
            <a:srgbClr val="F9BF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9" name="Google Shape;329;p39"/>
          <p:cNvGrpSpPr/>
          <p:nvPr/>
        </p:nvGrpSpPr>
        <p:grpSpPr>
          <a:xfrm>
            <a:off x="6755293" y="2623922"/>
            <a:ext cx="1069946" cy="986689"/>
            <a:chOff x="5747675" y="2580200"/>
            <a:chExt cx="1629525" cy="1502725"/>
          </a:xfrm>
        </p:grpSpPr>
        <p:sp>
          <p:nvSpPr>
            <p:cNvPr id="330" name="Google Shape;330;p39"/>
            <p:cNvSpPr/>
            <p:nvPr/>
          </p:nvSpPr>
          <p:spPr>
            <a:xfrm>
              <a:off x="7149400" y="3843875"/>
              <a:ext cx="68375" cy="170725"/>
            </a:xfrm>
            <a:custGeom>
              <a:rect b="b" l="l" r="r" t="t"/>
              <a:pathLst>
                <a:path extrusionOk="0" h="6829" w="2735">
                  <a:moveTo>
                    <a:pt x="1372" y="0"/>
                  </a:moveTo>
                  <a:cubicBezTo>
                    <a:pt x="555" y="0"/>
                    <a:pt x="1" y="545"/>
                    <a:pt x="1" y="1362"/>
                  </a:cubicBezTo>
                  <a:lnTo>
                    <a:pt x="1" y="6828"/>
                  </a:lnTo>
                  <a:lnTo>
                    <a:pt x="2734" y="6828"/>
                  </a:lnTo>
                  <a:lnTo>
                    <a:pt x="2734" y="1362"/>
                  </a:lnTo>
                  <a:cubicBezTo>
                    <a:pt x="2734" y="545"/>
                    <a:pt x="2189" y="0"/>
                    <a:pt x="1372" y="0"/>
                  </a:cubicBezTo>
                  <a:close/>
                </a:path>
              </a:pathLst>
            </a:custGeom>
            <a:solidFill>
              <a:srgbClr val="F9BF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9"/>
            <p:cNvSpPr/>
            <p:nvPr/>
          </p:nvSpPr>
          <p:spPr>
            <a:xfrm>
              <a:off x="6534700" y="2580200"/>
              <a:ext cx="68350" cy="205000"/>
            </a:xfrm>
            <a:custGeom>
              <a:rect b="b" l="l" r="r" t="t"/>
              <a:pathLst>
                <a:path extrusionOk="0" h="8200" w="2734">
                  <a:moveTo>
                    <a:pt x="1372" y="0"/>
                  </a:moveTo>
                  <a:cubicBezTo>
                    <a:pt x="546" y="0"/>
                    <a:pt x="1" y="545"/>
                    <a:pt x="1" y="1371"/>
                  </a:cubicBezTo>
                  <a:lnTo>
                    <a:pt x="1" y="6828"/>
                  </a:lnTo>
                  <a:cubicBezTo>
                    <a:pt x="1" y="7655"/>
                    <a:pt x="546" y="8199"/>
                    <a:pt x="1372" y="8199"/>
                  </a:cubicBezTo>
                  <a:cubicBezTo>
                    <a:pt x="2189" y="8199"/>
                    <a:pt x="2734" y="7655"/>
                    <a:pt x="2734" y="6828"/>
                  </a:cubicBezTo>
                  <a:lnTo>
                    <a:pt x="2734" y="1371"/>
                  </a:lnTo>
                  <a:cubicBezTo>
                    <a:pt x="2734" y="545"/>
                    <a:pt x="2189" y="0"/>
                    <a:pt x="1372" y="0"/>
                  </a:cubicBezTo>
                  <a:close/>
                </a:path>
              </a:pathLst>
            </a:custGeom>
            <a:solidFill>
              <a:srgbClr val="F9BF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9"/>
            <p:cNvSpPr/>
            <p:nvPr/>
          </p:nvSpPr>
          <p:spPr>
            <a:xfrm>
              <a:off x="6159025" y="2750900"/>
              <a:ext cx="819725" cy="1263700"/>
            </a:xfrm>
            <a:custGeom>
              <a:rect b="b" l="l" r="r" t="t"/>
              <a:pathLst>
                <a:path extrusionOk="0" h="50548" w="32789">
                  <a:moveTo>
                    <a:pt x="10933" y="0"/>
                  </a:moveTo>
                  <a:cubicBezTo>
                    <a:pt x="10106" y="0"/>
                    <a:pt x="9562" y="545"/>
                    <a:pt x="9562" y="1371"/>
                  </a:cubicBezTo>
                  <a:lnTo>
                    <a:pt x="9562" y="4104"/>
                  </a:lnTo>
                  <a:cubicBezTo>
                    <a:pt x="9562" y="4921"/>
                    <a:pt x="9017" y="5466"/>
                    <a:pt x="8200" y="5466"/>
                  </a:cubicBezTo>
                  <a:lnTo>
                    <a:pt x="1372" y="5466"/>
                  </a:lnTo>
                  <a:cubicBezTo>
                    <a:pt x="545" y="5466"/>
                    <a:pt x="1" y="6011"/>
                    <a:pt x="1" y="6837"/>
                  </a:cubicBezTo>
                  <a:lnTo>
                    <a:pt x="1" y="50547"/>
                  </a:lnTo>
                  <a:lnTo>
                    <a:pt x="32788" y="50547"/>
                  </a:lnTo>
                  <a:lnTo>
                    <a:pt x="32788" y="6828"/>
                  </a:lnTo>
                  <a:cubicBezTo>
                    <a:pt x="32788" y="6011"/>
                    <a:pt x="32243" y="5466"/>
                    <a:pt x="31426" y="5466"/>
                  </a:cubicBezTo>
                  <a:lnTo>
                    <a:pt x="24589" y="5466"/>
                  </a:lnTo>
                  <a:cubicBezTo>
                    <a:pt x="23772" y="5466"/>
                    <a:pt x="23227" y="4921"/>
                    <a:pt x="23227" y="4104"/>
                  </a:cubicBezTo>
                  <a:lnTo>
                    <a:pt x="23227" y="1371"/>
                  </a:lnTo>
                  <a:cubicBezTo>
                    <a:pt x="23227" y="554"/>
                    <a:pt x="22682" y="0"/>
                    <a:pt x="21856" y="0"/>
                  </a:cubicBezTo>
                  <a:close/>
                </a:path>
              </a:pathLst>
            </a:cu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9"/>
            <p:cNvSpPr/>
            <p:nvPr/>
          </p:nvSpPr>
          <p:spPr>
            <a:xfrm>
              <a:off x="6261400" y="2990150"/>
              <a:ext cx="614975" cy="136450"/>
            </a:xfrm>
            <a:custGeom>
              <a:rect b="b" l="l" r="r" t="t"/>
              <a:pathLst>
                <a:path extrusionOk="0" h="5458" w="24599">
                  <a:moveTo>
                    <a:pt x="1372" y="0"/>
                  </a:moveTo>
                  <a:cubicBezTo>
                    <a:pt x="555" y="0"/>
                    <a:pt x="1" y="536"/>
                    <a:pt x="1" y="1362"/>
                  </a:cubicBezTo>
                  <a:lnTo>
                    <a:pt x="1" y="4095"/>
                  </a:lnTo>
                  <a:cubicBezTo>
                    <a:pt x="1" y="4912"/>
                    <a:pt x="545" y="5457"/>
                    <a:pt x="1372" y="5457"/>
                  </a:cubicBezTo>
                  <a:lnTo>
                    <a:pt x="23227" y="5457"/>
                  </a:lnTo>
                  <a:cubicBezTo>
                    <a:pt x="24044" y="5457"/>
                    <a:pt x="24598" y="4912"/>
                    <a:pt x="24598" y="4095"/>
                  </a:cubicBezTo>
                  <a:lnTo>
                    <a:pt x="24598" y="1362"/>
                  </a:lnTo>
                  <a:cubicBezTo>
                    <a:pt x="24598" y="545"/>
                    <a:pt x="24053" y="0"/>
                    <a:pt x="23227"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9"/>
            <p:cNvSpPr/>
            <p:nvPr/>
          </p:nvSpPr>
          <p:spPr>
            <a:xfrm>
              <a:off x="6261400" y="3194900"/>
              <a:ext cx="614975" cy="136675"/>
            </a:xfrm>
            <a:custGeom>
              <a:rect b="b" l="l" r="r" t="t"/>
              <a:pathLst>
                <a:path extrusionOk="0" h="5467" w="24599">
                  <a:moveTo>
                    <a:pt x="1372" y="0"/>
                  </a:moveTo>
                  <a:cubicBezTo>
                    <a:pt x="555" y="0"/>
                    <a:pt x="1" y="545"/>
                    <a:pt x="1" y="1371"/>
                  </a:cubicBezTo>
                  <a:lnTo>
                    <a:pt x="1" y="4104"/>
                  </a:lnTo>
                  <a:cubicBezTo>
                    <a:pt x="1" y="4921"/>
                    <a:pt x="545" y="5466"/>
                    <a:pt x="1372" y="5466"/>
                  </a:cubicBezTo>
                  <a:lnTo>
                    <a:pt x="23227" y="5466"/>
                  </a:lnTo>
                  <a:cubicBezTo>
                    <a:pt x="24044" y="5466"/>
                    <a:pt x="24598" y="4921"/>
                    <a:pt x="24598" y="4104"/>
                  </a:cubicBezTo>
                  <a:lnTo>
                    <a:pt x="24598" y="1371"/>
                  </a:lnTo>
                  <a:cubicBezTo>
                    <a:pt x="24598" y="545"/>
                    <a:pt x="24053" y="0"/>
                    <a:pt x="23227"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9"/>
            <p:cNvSpPr/>
            <p:nvPr/>
          </p:nvSpPr>
          <p:spPr>
            <a:xfrm>
              <a:off x="6261400" y="3399875"/>
              <a:ext cx="614975" cy="136675"/>
            </a:xfrm>
            <a:custGeom>
              <a:rect b="b" l="l" r="r" t="t"/>
              <a:pathLst>
                <a:path extrusionOk="0" h="5467" w="24599">
                  <a:moveTo>
                    <a:pt x="1372" y="0"/>
                  </a:moveTo>
                  <a:cubicBezTo>
                    <a:pt x="555" y="0"/>
                    <a:pt x="1" y="545"/>
                    <a:pt x="1" y="1362"/>
                  </a:cubicBezTo>
                  <a:lnTo>
                    <a:pt x="1" y="4095"/>
                  </a:lnTo>
                  <a:cubicBezTo>
                    <a:pt x="1" y="4922"/>
                    <a:pt x="545" y="5466"/>
                    <a:pt x="1372" y="5466"/>
                  </a:cubicBezTo>
                  <a:lnTo>
                    <a:pt x="23227" y="5466"/>
                  </a:lnTo>
                  <a:cubicBezTo>
                    <a:pt x="24044" y="5466"/>
                    <a:pt x="24598" y="4922"/>
                    <a:pt x="24598" y="4095"/>
                  </a:cubicBezTo>
                  <a:lnTo>
                    <a:pt x="24598" y="1362"/>
                  </a:lnTo>
                  <a:cubicBezTo>
                    <a:pt x="24598" y="545"/>
                    <a:pt x="24053" y="0"/>
                    <a:pt x="23227"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9"/>
            <p:cNvSpPr/>
            <p:nvPr/>
          </p:nvSpPr>
          <p:spPr>
            <a:xfrm>
              <a:off x="6261400" y="3604850"/>
              <a:ext cx="614975" cy="136675"/>
            </a:xfrm>
            <a:custGeom>
              <a:rect b="b" l="l" r="r" t="t"/>
              <a:pathLst>
                <a:path extrusionOk="0" h="5467" w="24599">
                  <a:moveTo>
                    <a:pt x="1372" y="0"/>
                  </a:moveTo>
                  <a:cubicBezTo>
                    <a:pt x="555" y="0"/>
                    <a:pt x="1" y="545"/>
                    <a:pt x="1" y="1362"/>
                  </a:cubicBezTo>
                  <a:lnTo>
                    <a:pt x="1" y="4095"/>
                  </a:lnTo>
                  <a:cubicBezTo>
                    <a:pt x="1" y="4912"/>
                    <a:pt x="545" y="5466"/>
                    <a:pt x="1372" y="5466"/>
                  </a:cubicBezTo>
                  <a:lnTo>
                    <a:pt x="23227" y="5466"/>
                  </a:lnTo>
                  <a:cubicBezTo>
                    <a:pt x="24044" y="5466"/>
                    <a:pt x="24598" y="4922"/>
                    <a:pt x="24598" y="4095"/>
                  </a:cubicBezTo>
                  <a:lnTo>
                    <a:pt x="24598" y="1362"/>
                  </a:lnTo>
                  <a:cubicBezTo>
                    <a:pt x="24598" y="545"/>
                    <a:pt x="24053" y="0"/>
                    <a:pt x="23227"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9"/>
            <p:cNvSpPr/>
            <p:nvPr/>
          </p:nvSpPr>
          <p:spPr>
            <a:xfrm>
              <a:off x="5817625" y="4014575"/>
              <a:ext cx="1502750" cy="68350"/>
            </a:xfrm>
            <a:custGeom>
              <a:rect b="b" l="l" r="r" t="t"/>
              <a:pathLst>
                <a:path extrusionOk="0" h="2734" w="60110">
                  <a:moveTo>
                    <a:pt x="1363" y="0"/>
                  </a:moveTo>
                  <a:cubicBezTo>
                    <a:pt x="546" y="0"/>
                    <a:pt x="1" y="545"/>
                    <a:pt x="1" y="1371"/>
                  </a:cubicBezTo>
                  <a:cubicBezTo>
                    <a:pt x="1" y="2188"/>
                    <a:pt x="546" y="2733"/>
                    <a:pt x="1363" y="2733"/>
                  </a:cubicBezTo>
                  <a:lnTo>
                    <a:pt x="58738" y="2733"/>
                  </a:lnTo>
                  <a:cubicBezTo>
                    <a:pt x="59555" y="2733"/>
                    <a:pt x="60109" y="2188"/>
                    <a:pt x="60109" y="1371"/>
                  </a:cubicBezTo>
                  <a:cubicBezTo>
                    <a:pt x="60109" y="545"/>
                    <a:pt x="59565" y="0"/>
                    <a:pt x="58738" y="0"/>
                  </a:cubicBezTo>
                  <a:close/>
                </a:path>
              </a:pathLst>
            </a:cu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9"/>
            <p:cNvSpPr/>
            <p:nvPr/>
          </p:nvSpPr>
          <p:spPr>
            <a:xfrm>
              <a:off x="6466375" y="3809600"/>
              <a:ext cx="205000" cy="205000"/>
            </a:xfrm>
            <a:custGeom>
              <a:rect b="b" l="l" r="r" t="t"/>
              <a:pathLst>
                <a:path extrusionOk="0" h="8200" w="8200">
                  <a:moveTo>
                    <a:pt x="1" y="0"/>
                  </a:moveTo>
                  <a:lnTo>
                    <a:pt x="1" y="8199"/>
                  </a:lnTo>
                  <a:lnTo>
                    <a:pt x="8200" y="8199"/>
                  </a:lnTo>
                  <a:lnTo>
                    <a:pt x="8200" y="0"/>
                  </a:ln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9"/>
            <p:cNvSpPr/>
            <p:nvPr/>
          </p:nvSpPr>
          <p:spPr>
            <a:xfrm>
              <a:off x="6739700" y="3809600"/>
              <a:ext cx="136675" cy="136675"/>
            </a:xfrm>
            <a:custGeom>
              <a:rect b="b" l="l" r="r" t="t"/>
              <a:pathLst>
                <a:path extrusionOk="0" h="5467" w="5467">
                  <a:moveTo>
                    <a:pt x="1362" y="0"/>
                  </a:moveTo>
                  <a:cubicBezTo>
                    <a:pt x="545" y="0"/>
                    <a:pt x="0" y="545"/>
                    <a:pt x="0" y="1371"/>
                  </a:cubicBezTo>
                  <a:lnTo>
                    <a:pt x="0" y="4104"/>
                  </a:lnTo>
                  <a:cubicBezTo>
                    <a:pt x="0" y="4921"/>
                    <a:pt x="545" y="5466"/>
                    <a:pt x="1362" y="5466"/>
                  </a:cubicBezTo>
                  <a:lnTo>
                    <a:pt x="4095" y="5466"/>
                  </a:lnTo>
                  <a:cubicBezTo>
                    <a:pt x="4912" y="5466"/>
                    <a:pt x="5466" y="4921"/>
                    <a:pt x="5466" y="4104"/>
                  </a:cubicBezTo>
                  <a:lnTo>
                    <a:pt x="5466" y="1371"/>
                  </a:lnTo>
                  <a:cubicBezTo>
                    <a:pt x="5466" y="554"/>
                    <a:pt x="4921" y="0"/>
                    <a:pt x="4095"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9"/>
            <p:cNvSpPr/>
            <p:nvPr/>
          </p:nvSpPr>
          <p:spPr>
            <a:xfrm>
              <a:off x="6261400" y="3809600"/>
              <a:ext cx="136675" cy="136675"/>
            </a:xfrm>
            <a:custGeom>
              <a:rect b="b" l="l" r="r" t="t"/>
              <a:pathLst>
                <a:path extrusionOk="0" h="5467" w="5467">
                  <a:moveTo>
                    <a:pt x="1372" y="0"/>
                  </a:moveTo>
                  <a:cubicBezTo>
                    <a:pt x="555" y="0"/>
                    <a:pt x="1" y="545"/>
                    <a:pt x="1" y="1371"/>
                  </a:cubicBezTo>
                  <a:lnTo>
                    <a:pt x="1" y="4104"/>
                  </a:lnTo>
                  <a:cubicBezTo>
                    <a:pt x="1" y="4921"/>
                    <a:pt x="545" y="5466"/>
                    <a:pt x="1372" y="5466"/>
                  </a:cubicBezTo>
                  <a:lnTo>
                    <a:pt x="4105" y="5466"/>
                  </a:lnTo>
                  <a:cubicBezTo>
                    <a:pt x="4922" y="5466"/>
                    <a:pt x="5467" y="4921"/>
                    <a:pt x="5467" y="4104"/>
                  </a:cubicBezTo>
                  <a:lnTo>
                    <a:pt x="5467" y="1371"/>
                  </a:lnTo>
                  <a:cubicBezTo>
                    <a:pt x="5467" y="554"/>
                    <a:pt x="4922" y="0"/>
                    <a:pt x="4105"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9"/>
            <p:cNvSpPr/>
            <p:nvPr/>
          </p:nvSpPr>
          <p:spPr>
            <a:xfrm>
              <a:off x="6364000" y="2750900"/>
              <a:ext cx="409750" cy="136675"/>
            </a:xfrm>
            <a:custGeom>
              <a:rect b="b" l="l" r="r" t="t"/>
              <a:pathLst>
                <a:path extrusionOk="0" h="5467" w="16390">
                  <a:moveTo>
                    <a:pt x="2734" y="0"/>
                  </a:moveTo>
                  <a:cubicBezTo>
                    <a:pt x="1907" y="0"/>
                    <a:pt x="1363" y="554"/>
                    <a:pt x="1363" y="1371"/>
                  </a:cubicBezTo>
                  <a:lnTo>
                    <a:pt x="1363" y="4104"/>
                  </a:lnTo>
                  <a:cubicBezTo>
                    <a:pt x="1363" y="4921"/>
                    <a:pt x="818" y="5466"/>
                    <a:pt x="1" y="5466"/>
                  </a:cubicBezTo>
                  <a:lnTo>
                    <a:pt x="16390" y="5466"/>
                  </a:lnTo>
                  <a:cubicBezTo>
                    <a:pt x="15573" y="5466"/>
                    <a:pt x="15028" y="4921"/>
                    <a:pt x="15028" y="4104"/>
                  </a:cubicBezTo>
                  <a:lnTo>
                    <a:pt x="15028" y="1371"/>
                  </a:lnTo>
                  <a:cubicBezTo>
                    <a:pt x="15028" y="554"/>
                    <a:pt x="14483" y="0"/>
                    <a:pt x="13657" y="0"/>
                  </a:cubicBezTo>
                  <a:close/>
                </a:path>
              </a:pathLst>
            </a:custGeom>
            <a:solidFill>
              <a:srgbClr val="F9BF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9"/>
            <p:cNvSpPr/>
            <p:nvPr/>
          </p:nvSpPr>
          <p:spPr>
            <a:xfrm>
              <a:off x="6569000" y="3912200"/>
              <a:ext cx="34050" cy="34075"/>
            </a:xfrm>
            <a:custGeom>
              <a:rect b="b" l="l" r="r" t="t"/>
              <a:pathLst>
                <a:path extrusionOk="0" h="1363" w="1362">
                  <a:moveTo>
                    <a:pt x="676" y="0"/>
                  </a:moveTo>
                  <a:cubicBezTo>
                    <a:pt x="301" y="0"/>
                    <a:pt x="0" y="301"/>
                    <a:pt x="0" y="686"/>
                  </a:cubicBezTo>
                  <a:cubicBezTo>
                    <a:pt x="0" y="1062"/>
                    <a:pt x="301" y="1362"/>
                    <a:pt x="676" y="1362"/>
                  </a:cubicBezTo>
                  <a:cubicBezTo>
                    <a:pt x="1052" y="1362"/>
                    <a:pt x="1362" y="1062"/>
                    <a:pt x="1362" y="686"/>
                  </a:cubicBezTo>
                  <a:cubicBezTo>
                    <a:pt x="1362" y="301"/>
                    <a:pt x="1052" y="0"/>
                    <a:pt x="676" y="0"/>
                  </a:cubicBezTo>
                  <a:close/>
                </a:path>
              </a:pathLst>
            </a:cu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9"/>
            <p:cNvSpPr/>
            <p:nvPr/>
          </p:nvSpPr>
          <p:spPr>
            <a:xfrm>
              <a:off x="6534700" y="3912200"/>
              <a:ext cx="34075" cy="34075"/>
            </a:xfrm>
            <a:custGeom>
              <a:rect b="b" l="l" r="r" t="t"/>
              <a:pathLst>
                <a:path extrusionOk="0" h="1363" w="1363">
                  <a:moveTo>
                    <a:pt x="686" y="0"/>
                  </a:moveTo>
                  <a:cubicBezTo>
                    <a:pt x="311" y="0"/>
                    <a:pt x="1" y="301"/>
                    <a:pt x="1" y="686"/>
                  </a:cubicBezTo>
                  <a:cubicBezTo>
                    <a:pt x="1" y="1062"/>
                    <a:pt x="311" y="1362"/>
                    <a:pt x="686" y="1362"/>
                  </a:cubicBezTo>
                  <a:cubicBezTo>
                    <a:pt x="1062" y="1362"/>
                    <a:pt x="1363" y="1062"/>
                    <a:pt x="1363" y="686"/>
                  </a:cubicBezTo>
                  <a:cubicBezTo>
                    <a:pt x="1363" y="301"/>
                    <a:pt x="1062" y="0"/>
                    <a:pt x="686" y="0"/>
                  </a:cubicBezTo>
                  <a:close/>
                </a:path>
              </a:pathLst>
            </a:cu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9"/>
            <p:cNvSpPr/>
            <p:nvPr/>
          </p:nvSpPr>
          <p:spPr>
            <a:xfrm>
              <a:off x="5747675" y="3537800"/>
              <a:ext cx="399875" cy="384750"/>
            </a:xfrm>
            <a:custGeom>
              <a:rect b="b" l="l" r="r" t="t"/>
              <a:pathLst>
                <a:path extrusionOk="0" h="15390" w="15995">
                  <a:moveTo>
                    <a:pt x="8295" y="0"/>
                  </a:moveTo>
                  <a:cubicBezTo>
                    <a:pt x="6293" y="0"/>
                    <a:pt x="4324" y="781"/>
                    <a:pt x="2855" y="2250"/>
                  </a:cubicBezTo>
                  <a:cubicBezTo>
                    <a:pt x="657" y="4457"/>
                    <a:pt x="0" y="7763"/>
                    <a:pt x="1193" y="10637"/>
                  </a:cubicBezTo>
                  <a:cubicBezTo>
                    <a:pt x="2376" y="13511"/>
                    <a:pt x="5184" y="15389"/>
                    <a:pt x="8303" y="15389"/>
                  </a:cubicBezTo>
                  <a:cubicBezTo>
                    <a:pt x="12548" y="15380"/>
                    <a:pt x="15985" y="11943"/>
                    <a:pt x="15995" y="7688"/>
                  </a:cubicBezTo>
                  <a:cubicBezTo>
                    <a:pt x="15985" y="4579"/>
                    <a:pt x="14116" y="1771"/>
                    <a:pt x="11242" y="588"/>
                  </a:cubicBezTo>
                  <a:cubicBezTo>
                    <a:pt x="10289" y="192"/>
                    <a:pt x="9288" y="0"/>
                    <a:pt x="8295" y="0"/>
                  </a:cubicBezTo>
                  <a:close/>
                </a:path>
              </a:pathLst>
            </a:custGeom>
            <a:solidFill>
              <a:srgbClr val="9AD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9"/>
            <p:cNvSpPr/>
            <p:nvPr/>
          </p:nvSpPr>
          <p:spPr>
            <a:xfrm>
              <a:off x="5747675" y="3314750"/>
              <a:ext cx="399875" cy="384750"/>
            </a:xfrm>
            <a:custGeom>
              <a:rect b="b" l="l" r="r" t="t"/>
              <a:pathLst>
                <a:path extrusionOk="0" h="15390" w="15995">
                  <a:moveTo>
                    <a:pt x="8295" y="0"/>
                  </a:moveTo>
                  <a:cubicBezTo>
                    <a:pt x="6293" y="0"/>
                    <a:pt x="4324" y="781"/>
                    <a:pt x="2855" y="2250"/>
                  </a:cubicBezTo>
                  <a:cubicBezTo>
                    <a:pt x="657" y="4457"/>
                    <a:pt x="0" y="7763"/>
                    <a:pt x="1193" y="10637"/>
                  </a:cubicBezTo>
                  <a:cubicBezTo>
                    <a:pt x="2376" y="13511"/>
                    <a:pt x="5184" y="15389"/>
                    <a:pt x="8303" y="15389"/>
                  </a:cubicBezTo>
                  <a:cubicBezTo>
                    <a:pt x="12548" y="15380"/>
                    <a:pt x="15985" y="11942"/>
                    <a:pt x="15995" y="7688"/>
                  </a:cubicBezTo>
                  <a:cubicBezTo>
                    <a:pt x="15985" y="4579"/>
                    <a:pt x="14116" y="1771"/>
                    <a:pt x="11242" y="588"/>
                  </a:cubicBezTo>
                  <a:cubicBezTo>
                    <a:pt x="10289" y="192"/>
                    <a:pt x="9288" y="0"/>
                    <a:pt x="8295" y="0"/>
                  </a:cubicBezTo>
                  <a:close/>
                </a:path>
              </a:pathLst>
            </a:cu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9"/>
            <p:cNvSpPr/>
            <p:nvPr/>
          </p:nvSpPr>
          <p:spPr>
            <a:xfrm>
              <a:off x="6977300" y="3514325"/>
              <a:ext cx="399900" cy="384750"/>
            </a:xfrm>
            <a:custGeom>
              <a:rect b="b" l="l" r="r" t="t"/>
              <a:pathLst>
                <a:path extrusionOk="0" h="15390" w="15996">
                  <a:moveTo>
                    <a:pt x="8298" y="0"/>
                  </a:moveTo>
                  <a:cubicBezTo>
                    <a:pt x="6299" y="0"/>
                    <a:pt x="4334" y="781"/>
                    <a:pt x="2865" y="2250"/>
                  </a:cubicBezTo>
                  <a:cubicBezTo>
                    <a:pt x="658" y="4457"/>
                    <a:pt x="1" y="7763"/>
                    <a:pt x="1193" y="10637"/>
                  </a:cubicBezTo>
                  <a:cubicBezTo>
                    <a:pt x="2386" y="13511"/>
                    <a:pt x="5194" y="15389"/>
                    <a:pt x="8303" y="15389"/>
                  </a:cubicBezTo>
                  <a:cubicBezTo>
                    <a:pt x="12548" y="15380"/>
                    <a:pt x="15995" y="11942"/>
                    <a:pt x="15995" y="7688"/>
                  </a:cubicBezTo>
                  <a:cubicBezTo>
                    <a:pt x="15995" y="4579"/>
                    <a:pt x="14117" y="1771"/>
                    <a:pt x="11243" y="588"/>
                  </a:cubicBezTo>
                  <a:cubicBezTo>
                    <a:pt x="10290" y="192"/>
                    <a:pt x="9290" y="0"/>
                    <a:pt x="8298" y="0"/>
                  </a:cubicBezTo>
                  <a:close/>
                </a:path>
              </a:pathLst>
            </a:cu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7" name="Google Shape;347;p39"/>
          <p:cNvSpPr/>
          <p:nvPr/>
        </p:nvSpPr>
        <p:spPr>
          <a:xfrm rot="-8100000">
            <a:off x="773185" y="3253173"/>
            <a:ext cx="184131" cy="184131"/>
          </a:xfrm>
          <a:prstGeom prst="rtTriangl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9"/>
          <p:cNvSpPr/>
          <p:nvPr/>
        </p:nvSpPr>
        <p:spPr>
          <a:xfrm rot="-8100000">
            <a:off x="3634310" y="3253186"/>
            <a:ext cx="184131" cy="184131"/>
          </a:xfrm>
          <a:prstGeom prst="rtTriangl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9"/>
          <p:cNvSpPr/>
          <p:nvPr/>
        </p:nvSpPr>
        <p:spPr>
          <a:xfrm rot="-8100000">
            <a:off x="6272635" y="3253173"/>
            <a:ext cx="184131" cy="184131"/>
          </a:xfrm>
          <a:prstGeom prst="rtTriangl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9"/>
          <p:cNvSpPr/>
          <p:nvPr/>
        </p:nvSpPr>
        <p:spPr>
          <a:xfrm rot="-8100000">
            <a:off x="8814085" y="3253173"/>
            <a:ext cx="184131" cy="184131"/>
          </a:xfrm>
          <a:prstGeom prst="rtTriangl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9"/>
          <p:cNvSpPr/>
          <p:nvPr/>
        </p:nvSpPr>
        <p:spPr>
          <a:xfrm>
            <a:off x="1435726" y="3111000"/>
            <a:ext cx="108159" cy="104042"/>
          </a:xfrm>
          <a:custGeom>
            <a:rect b="b" l="l" r="r" t="t"/>
            <a:pathLst>
              <a:path extrusionOk="0" h="9930" w="10323">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9"/>
          <p:cNvSpPr/>
          <p:nvPr/>
        </p:nvSpPr>
        <p:spPr>
          <a:xfrm>
            <a:off x="1135122" y="3475424"/>
            <a:ext cx="229759" cy="137087"/>
          </a:xfrm>
          <a:custGeom>
            <a:rect b="b" l="l" r="r" t="t"/>
            <a:pathLst>
              <a:path extrusionOk="0" h="8491" w="14231">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0"/>
          <p:cNvSpPr txBox="1"/>
          <p:nvPr>
            <p:ph type="ctrTitle"/>
          </p:nvPr>
        </p:nvSpPr>
        <p:spPr>
          <a:xfrm>
            <a:off x="790975" y="720000"/>
            <a:ext cx="5012400" cy="31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358" name="Google Shape;358;p40"/>
          <p:cNvSpPr txBox="1"/>
          <p:nvPr/>
        </p:nvSpPr>
        <p:spPr>
          <a:xfrm>
            <a:off x="899125" y="1851425"/>
            <a:ext cx="17994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34343"/>
                </a:solidFill>
                <a:latin typeface="Montserrat ExtraBold"/>
                <a:ea typeface="Montserrat ExtraBold"/>
                <a:cs typeface="Montserrat ExtraBold"/>
                <a:sym typeface="Montserrat ExtraBold"/>
              </a:rPr>
              <a:t>Data Analysis</a:t>
            </a:r>
            <a:endParaRPr>
              <a:solidFill>
                <a:srgbClr val="434343"/>
              </a:solidFill>
              <a:latin typeface="Montserrat ExtraBold"/>
              <a:ea typeface="Montserrat ExtraBold"/>
              <a:cs typeface="Montserrat ExtraBold"/>
              <a:sym typeface="Montserrat ExtraBold"/>
            </a:endParaRPr>
          </a:p>
        </p:txBody>
      </p:sp>
      <p:sp>
        <p:nvSpPr>
          <p:cNvPr id="359" name="Google Shape;359;p40"/>
          <p:cNvSpPr txBox="1"/>
          <p:nvPr/>
        </p:nvSpPr>
        <p:spPr>
          <a:xfrm>
            <a:off x="3707375" y="1851425"/>
            <a:ext cx="15129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34343"/>
                </a:solidFill>
                <a:latin typeface="Montserrat ExtraBold"/>
                <a:ea typeface="Montserrat ExtraBold"/>
                <a:cs typeface="Montserrat ExtraBold"/>
                <a:sym typeface="Montserrat ExtraBold"/>
              </a:rPr>
              <a:t>Visualizations</a:t>
            </a:r>
            <a:endParaRPr>
              <a:solidFill>
                <a:srgbClr val="434343"/>
              </a:solidFill>
              <a:latin typeface="Montserrat ExtraBold"/>
              <a:ea typeface="Montserrat ExtraBold"/>
              <a:cs typeface="Montserrat ExtraBold"/>
              <a:sym typeface="Montserrat ExtraBold"/>
            </a:endParaRPr>
          </a:p>
        </p:txBody>
      </p:sp>
      <p:sp>
        <p:nvSpPr>
          <p:cNvPr id="360" name="Google Shape;360;p40"/>
          <p:cNvSpPr/>
          <p:nvPr/>
        </p:nvSpPr>
        <p:spPr>
          <a:xfrm>
            <a:off x="6906825" y="2709075"/>
            <a:ext cx="1313400" cy="1272300"/>
          </a:xfrm>
          <a:prstGeom prst="ellipse">
            <a:avLst/>
          </a:pr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0"/>
          <p:cNvSpPr txBox="1"/>
          <p:nvPr/>
        </p:nvSpPr>
        <p:spPr>
          <a:xfrm>
            <a:off x="791375" y="2097975"/>
            <a:ext cx="1907100" cy="60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434343"/>
                </a:solidFill>
                <a:latin typeface="EB Garamond"/>
                <a:ea typeface="EB Garamond"/>
                <a:cs typeface="EB Garamond"/>
                <a:sym typeface="EB Garamond"/>
              </a:rPr>
              <a:t>Used python and excel to clean the raw data</a:t>
            </a:r>
            <a:endParaRPr sz="1200">
              <a:solidFill>
                <a:srgbClr val="434343"/>
              </a:solidFill>
              <a:latin typeface="EB Garamond"/>
              <a:ea typeface="EB Garamond"/>
              <a:cs typeface="EB Garamond"/>
              <a:sym typeface="EB Garamond"/>
            </a:endParaRPr>
          </a:p>
          <a:p>
            <a:pPr indent="0" lvl="0" marL="0" rtl="0" algn="ctr">
              <a:spcBef>
                <a:spcPts val="1600"/>
              </a:spcBef>
              <a:spcAft>
                <a:spcPts val="0"/>
              </a:spcAft>
              <a:buNone/>
            </a:pPr>
            <a:r>
              <a:t/>
            </a:r>
            <a:endParaRPr sz="1200">
              <a:solidFill>
                <a:srgbClr val="434343"/>
              </a:solidFill>
              <a:latin typeface="EB Garamond"/>
              <a:ea typeface="EB Garamond"/>
              <a:cs typeface="EB Garamond"/>
              <a:sym typeface="EB Garamond"/>
            </a:endParaRPr>
          </a:p>
          <a:p>
            <a:pPr indent="0" lvl="0" marL="0" rtl="0" algn="ctr">
              <a:spcBef>
                <a:spcPts val="1600"/>
              </a:spcBef>
              <a:spcAft>
                <a:spcPts val="1600"/>
              </a:spcAft>
              <a:buNone/>
            </a:pPr>
            <a:r>
              <a:t/>
            </a:r>
            <a:endParaRPr sz="1200">
              <a:solidFill>
                <a:srgbClr val="434343"/>
              </a:solidFill>
              <a:latin typeface="EB Garamond"/>
              <a:ea typeface="EB Garamond"/>
              <a:cs typeface="EB Garamond"/>
              <a:sym typeface="EB Garamond"/>
            </a:endParaRPr>
          </a:p>
        </p:txBody>
      </p:sp>
      <p:sp>
        <p:nvSpPr>
          <p:cNvPr id="362" name="Google Shape;362;p40"/>
          <p:cNvSpPr txBox="1"/>
          <p:nvPr/>
        </p:nvSpPr>
        <p:spPr>
          <a:xfrm>
            <a:off x="3236725" y="2097975"/>
            <a:ext cx="2151300" cy="60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1200">
                <a:solidFill>
                  <a:srgbClr val="434343"/>
                </a:solidFill>
                <a:latin typeface="EB Garamond"/>
                <a:ea typeface="EB Garamond"/>
                <a:cs typeface="EB Garamond"/>
                <a:sym typeface="EB Garamond"/>
              </a:rPr>
              <a:t>Created some mock </a:t>
            </a:r>
            <a:r>
              <a:rPr lang="en" sz="1200">
                <a:solidFill>
                  <a:srgbClr val="434343"/>
                </a:solidFill>
                <a:latin typeface="EB Garamond"/>
                <a:ea typeface="EB Garamond"/>
                <a:cs typeface="EB Garamond"/>
                <a:sym typeface="EB Garamond"/>
              </a:rPr>
              <a:t>visualizations</a:t>
            </a:r>
            <a:r>
              <a:rPr lang="en" sz="1200">
                <a:solidFill>
                  <a:srgbClr val="434343"/>
                </a:solidFill>
                <a:latin typeface="EB Garamond"/>
                <a:ea typeface="EB Garamond"/>
                <a:cs typeface="EB Garamond"/>
                <a:sym typeface="EB Garamond"/>
              </a:rPr>
              <a:t> that can be </a:t>
            </a:r>
            <a:r>
              <a:rPr lang="en" sz="1200">
                <a:solidFill>
                  <a:srgbClr val="434343"/>
                </a:solidFill>
                <a:latin typeface="EB Garamond"/>
                <a:ea typeface="EB Garamond"/>
                <a:cs typeface="EB Garamond"/>
                <a:sym typeface="EB Garamond"/>
              </a:rPr>
              <a:t>tailored</a:t>
            </a:r>
            <a:r>
              <a:rPr lang="en" sz="1200">
                <a:solidFill>
                  <a:srgbClr val="434343"/>
                </a:solidFill>
                <a:latin typeface="EB Garamond"/>
                <a:ea typeface="EB Garamond"/>
                <a:cs typeface="EB Garamond"/>
                <a:sym typeface="EB Garamond"/>
              </a:rPr>
              <a:t> to your specific wants </a:t>
            </a:r>
            <a:endParaRPr sz="1200">
              <a:solidFill>
                <a:srgbClr val="434343"/>
              </a:solidFill>
              <a:latin typeface="EB Garamond"/>
              <a:ea typeface="EB Garamond"/>
              <a:cs typeface="EB Garamond"/>
              <a:sym typeface="EB Garamond"/>
            </a:endParaRPr>
          </a:p>
        </p:txBody>
      </p:sp>
      <p:sp>
        <p:nvSpPr>
          <p:cNvPr id="363" name="Google Shape;363;p40"/>
          <p:cNvSpPr txBox="1"/>
          <p:nvPr/>
        </p:nvSpPr>
        <p:spPr>
          <a:xfrm>
            <a:off x="6856125" y="3095025"/>
            <a:ext cx="1414800" cy="50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1200">
                <a:solidFill>
                  <a:srgbClr val="434343"/>
                </a:solidFill>
                <a:latin typeface="Montserrat ExtraBold"/>
                <a:ea typeface="Montserrat ExtraBold"/>
                <a:cs typeface="Montserrat ExtraBold"/>
                <a:sym typeface="Montserrat ExtraBold"/>
              </a:rPr>
              <a:t>Modification of Visualizations</a:t>
            </a:r>
            <a:endParaRPr sz="1200">
              <a:solidFill>
                <a:srgbClr val="434343"/>
              </a:solidFill>
              <a:latin typeface="Montserrat ExtraBold"/>
              <a:ea typeface="Montserrat ExtraBold"/>
              <a:cs typeface="Montserrat ExtraBold"/>
              <a:sym typeface="Montserrat ExtraBold"/>
            </a:endParaRPr>
          </a:p>
        </p:txBody>
      </p:sp>
      <p:sp>
        <p:nvSpPr>
          <p:cNvPr id="364" name="Google Shape;364;p40"/>
          <p:cNvSpPr/>
          <p:nvPr/>
        </p:nvSpPr>
        <p:spPr>
          <a:xfrm>
            <a:off x="-1819150" y="3332162"/>
            <a:ext cx="8362659" cy="26126"/>
          </a:xfrm>
          <a:custGeom>
            <a:rect b="b" l="l" r="r" t="t"/>
            <a:pathLst>
              <a:path extrusionOk="0" h="2706" w="143713">
                <a:moveTo>
                  <a:pt x="0" y="0"/>
                </a:moveTo>
                <a:lnTo>
                  <a:pt x="0" y="2705"/>
                </a:lnTo>
                <a:lnTo>
                  <a:pt x="143712" y="2705"/>
                </a:lnTo>
                <a:lnTo>
                  <a:pt x="143712"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0"/>
          <p:cNvSpPr/>
          <p:nvPr/>
        </p:nvSpPr>
        <p:spPr>
          <a:xfrm rot="-8100000">
            <a:off x="937260" y="3253173"/>
            <a:ext cx="184131" cy="184131"/>
          </a:xfrm>
          <a:prstGeom prst="rtTriangl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0"/>
          <p:cNvSpPr/>
          <p:nvPr/>
        </p:nvSpPr>
        <p:spPr>
          <a:xfrm rot="-8100000">
            <a:off x="3586685" y="3253186"/>
            <a:ext cx="184131" cy="184131"/>
          </a:xfrm>
          <a:prstGeom prst="rtTriangl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0"/>
          <p:cNvSpPr/>
          <p:nvPr/>
        </p:nvSpPr>
        <p:spPr>
          <a:xfrm rot="-8100000">
            <a:off x="6385210" y="3253173"/>
            <a:ext cx="184131" cy="184131"/>
          </a:xfrm>
          <a:prstGeom prst="rtTriangl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8" name="Google Shape;368;p40"/>
          <p:cNvGrpSpPr/>
          <p:nvPr/>
        </p:nvGrpSpPr>
        <p:grpSpPr>
          <a:xfrm>
            <a:off x="1420134" y="2858774"/>
            <a:ext cx="649580" cy="751784"/>
            <a:chOff x="1578425" y="2787175"/>
            <a:chExt cx="711479" cy="823422"/>
          </a:xfrm>
        </p:grpSpPr>
        <p:sp>
          <p:nvSpPr>
            <p:cNvPr id="369" name="Google Shape;369;p40"/>
            <p:cNvSpPr/>
            <p:nvPr/>
          </p:nvSpPr>
          <p:spPr>
            <a:xfrm>
              <a:off x="1945753" y="2951603"/>
              <a:ext cx="262841" cy="624579"/>
            </a:xfrm>
            <a:custGeom>
              <a:rect b="b" l="l" r="r" t="t"/>
              <a:pathLst>
                <a:path extrusionOk="0" h="45598" w="19189">
                  <a:moveTo>
                    <a:pt x="0" y="0"/>
                  </a:moveTo>
                  <a:lnTo>
                    <a:pt x="0" y="45598"/>
                  </a:lnTo>
                  <a:lnTo>
                    <a:pt x="17535" y="45598"/>
                  </a:lnTo>
                  <a:lnTo>
                    <a:pt x="17545" y="40610"/>
                  </a:lnTo>
                  <a:lnTo>
                    <a:pt x="19188" y="38103"/>
                  </a:lnTo>
                  <a:lnTo>
                    <a:pt x="19188" y="1756"/>
                  </a:lnTo>
                  <a:cubicBezTo>
                    <a:pt x="19188" y="780"/>
                    <a:pt x="18399" y="0"/>
                    <a:pt x="17422" y="0"/>
                  </a:cubicBezTo>
                  <a:close/>
                </a:path>
              </a:pathLst>
            </a:custGeom>
            <a:solidFill>
              <a:srgbClr val="F9BF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0"/>
            <p:cNvSpPr/>
            <p:nvPr/>
          </p:nvSpPr>
          <p:spPr>
            <a:xfrm>
              <a:off x="1911395" y="2855875"/>
              <a:ext cx="75912" cy="712188"/>
            </a:xfrm>
            <a:custGeom>
              <a:rect b="b" l="l" r="r" t="t"/>
              <a:pathLst>
                <a:path extrusionOk="0" h="51994" w="5542">
                  <a:moveTo>
                    <a:pt x="2508" y="0"/>
                  </a:moveTo>
                  <a:lnTo>
                    <a:pt x="1" y="20024"/>
                  </a:lnTo>
                  <a:lnTo>
                    <a:pt x="2508" y="51994"/>
                  </a:lnTo>
                  <a:lnTo>
                    <a:pt x="5542" y="51571"/>
                  </a:lnTo>
                  <a:lnTo>
                    <a:pt x="5542" y="1165"/>
                  </a:lnTo>
                  <a:cubicBezTo>
                    <a:pt x="5542" y="517"/>
                    <a:pt x="5025" y="0"/>
                    <a:pt x="4377" y="0"/>
                  </a:cubicBezTo>
                  <a:close/>
                </a:path>
              </a:pathLst>
            </a:custGeom>
            <a:solidFill>
              <a:srgbClr val="FCD9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0"/>
            <p:cNvSpPr/>
            <p:nvPr/>
          </p:nvSpPr>
          <p:spPr>
            <a:xfrm>
              <a:off x="1578425" y="2787175"/>
              <a:ext cx="367298" cy="801345"/>
            </a:xfrm>
            <a:custGeom>
              <a:rect b="b" l="l" r="r" t="t"/>
              <a:pathLst>
                <a:path extrusionOk="0" h="58503" w="26815">
                  <a:moveTo>
                    <a:pt x="3729" y="0"/>
                  </a:moveTo>
                  <a:cubicBezTo>
                    <a:pt x="3250" y="0"/>
                    <a:pt x="2856" y="395"/>
                    <a:pt x="2856" y="874"/>
                  </a:cubicBezTo>
                  <a:lnTo>
                    <a:pt x="2856" y="5015"/>
                  </a:lnTo>
                  <a:lnTo>
                    <a:pt x="874" y="5015"/>
                  </a:lnTo>
                  <a:cubicBezTo>
                    <a:pt x="395" y="5015"/>
                    <a:pt x="0" y="5401"/>
                    <a:pt x="0" y="5889"/>
                  </a:cubicBezTo>
                  <a:lnTo>
                    <a:pt x="0" y="56586"/>
                  </a:lnTo>
                  <a:lnTo>
                    <a:pt x="16164" y="58502"/>
                  </a:lnTo>
                  <a:lnTo>
                    <a:pt x="26814" y="57009"/>
                  </a:lnTo>
                  <a:lnTo>
                    <a:pt x="26814" y="874"/>
                  </a:lnTo>
                  <a:cubicBezTo>
                    <a:pt x="26814" y="395"/>
                    <a:pt x="26429" y="0"/>
                    <a:pt x="25950" y="0"/>
                  </a:cubicBezTo>
                  <a:close/>
                </a:path>
              </a:pathLst>
            </a:cu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0"/>
            <p:cNvSpPr/>
            <p:nvPr/>
          </p:nvSpPr>
          <p:spPr>
            <a:xfrm>
              <a:off x="1698594" y="2952109"/>
              <a:ext cx="48256" cy="68583"/>
            </a:xfrm>
            <a:custGeom>
              <a:rect b="b" l="l" r="r" t="t"/>
              <a:pathLst>
                <a:path extrusionOk="0" h="5007" w="3523">
                  <a:moveTo>
                    <a:pt x="1757" y="1"/>
                  </a:moveTo>
                  <a:cubicBezTo>
                    <a:pt x="789" y="1"/>
                    <a:pt x="0" y="789"/>
                    <a:pt x="0" y="1757"/>
                  </a:cubicBezTo>
                  <a:lnTo>
                    <a:pt x="0" y="3250"/>
                  </a:lnTo>
                  <a:cubicBezTo>
                    <a:pt x="0" y="4218"/>
                    <a:pt x="789" y="5006"/>
                    <a:pt x="1757" y="5006"/>
                  </a:cubicBezTo>
                  <a:cubicBezTo>
                    <a:pt x="2734" y="5006"/>
                    <a:pt x="3522" y="4218"/>
                    <a:pt x="3522" y="3250"/>
                  </a:cubicBezTo>
                  <a:lnTo>
                    <a:pt x="3522" y="1757"/>
                  </a:lnTo>
                  <a:cubicBezTo>
                    <a:pt x="3522" y="789"/>
                    <a:pt x="2734" y="1"/>
                    <a:pt x="1757"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0"/>
            <p:cNvSpPr/>
            <p:nvPr/>
          </p:nvSpPr>
          <p:spPr>
            <a:xfrm>
              <a:off x="1818639" y="2952109"/>
              <a:ext cx="48256" cy="68583"/>
            </a:xfrm>
            <a:custGeom>
              <a:rect b="b" l="l" r="r" t="t"/>
              <a:pathLst>
                <a:path extrusionOk="0" h="5007" w="3523">
                  <a:moveTo>
                    <a:pt x="1766" y="1"/>
                  </a:moveTo>
                  <a:cubicBezTo>
                    <a:pt x="789" y="1"/>
                    <a:pt x="0" y="789"/>
                    <a:pt x="0" y="1757"/>
                  </a:cubicBezTo>
                  <a:lnTo>
                    <a:pt x="0" y="3250"/>
                  </a:lnTo>
                  <a:cubicBezTo>
                    <a:pt x="0" y="4218"/>
                    <a:pt x="789" y="5006"/>
                    <a:pt x="1766" y="5006"/>
                  </a:cubicBezTo>
                  <a:cubicBezTo>
                    <a:pt x="2733" y="5006"/>
                    <a:pt x="3522" y="4218"/>
                    <a:pt x="3522" y="3250"/>
                  </a:cubicBezTo>
                  <a:lnTo>
                    <a:pt x="3522" y="1757"/>
                  </a:lnTo>
                  <a:cubicBezTo>
                    <a:pt x="3522" y="789"/>
                    <a:pt x="2733" y="1"/>
                    <a:pt x="1766"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0"/>
            <p:cNvSpPr/>
            <p:nvPr/>
          </p:nvSpPr>
          <p:spPr>
            <a:xfrm>
              <a:off x="1698594" y="3089386"/>
              <a:ext cx="48256" cy="68583"/>
            </a:xfrm>
            <a:custGeom>
              <a:rect b="b" l="l" r="r" t="t"/>
              <a:pathLst>
                <a:path extrusionOk="0" h="5007" w="3523">
                  <a:moveTo>
                    <a:pt x="1757" y="1"/>
                  </a:moveTo>
                  <a:cubicBezTo>
                    <a:pt x="789" y="1"/>
                    <a:pt x="0" y="790"/>
                    <a:pt x="0" y="1757"/>
                  </a:cubicBezTo>
                  <a:lnTo>
                    <a:pt x="0" y="3241"/>
                  </a:lnTo>
                  <a:cubicBezTo>
                    <a:pt x="0" y="4218"/>
                    <a:pt x="789" y="5007"/>
                    <a:pt x="1757" y="5007"/>
                  </a:cubicBezTo>
                  <a:cubicBezTo>
                    <a:pt x="2734" y="5007"/>
                    <a:pt x="3522" y="4218"/>
                    <a:pt x="3522" y="3241"/>
                  </a:cubicBezTo>
                  <a:lnTo>
                    <a:pt x="3522" y="1757"/>
                  </a:lnTo>
                  <a:cubicBezTo>
                    <a:pt x="3522" y="790"/>
                    <a:pt x="2734" y="1"/>
                    <a:pt x="1757"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0"/>
            <p:cNvSpPr/>
            <p:nvPr/>
          </p:nvSpPr>
          <p:spPr>
            <a:xfrm>
              <a:off x="1818639" y="3089386"/>
              <a:ext cx="48256" cy="68583"/>
            </a:xfrm>
            <a:custGeom>
              <a:rect b="b" l="l" r="r" t="t"/>
              <a:pathLst>
                <a:path extrusionOk="0" h="5007" w="3523">
                  <a:moveTo>
                    <a:pt x="1766" y="1"/>
                  </a:moveTo>
                  <a:cubicBezTo>
                    <a:pt x="789" y="1"/>
                    <a:pt x="0" y="790"/>
                    <a:pt x="0" y="1757"/>
                  </a:cubicBezTo>
                  <a:lnTo>
                    <a:pt x="0" y="3241"/>
                  </a:lnTo>
                  <a:cubicBezTo>
                    <a:pt x="0" y="4218"/>
                    <a:pt x="789" y="5007"/>
                    <a:pt x="1766" y="5007"/>
                  </a:cubicBezTo>
                  <a:cubicBezTo>
                    <a:pt x="2733" y="5007"/>
                    <a:pt x="3522" y="4218"/>
                    <a:pt x="3522" y="3241"/>
                  </a:cubicBezTo>
                  <a:lnTo>
                    <a:pt x="3522" y="1757"/>
                  </a:lnTo>
                  <a:cubicBezTo>
                    <a:pt x="3522" y="790"/>
                    <a:pt x="2733" y="1"/>
                    <a:pt x="1766"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0"/>
            <p:cNvSpPr/>
            <p:nvPr/>
          </p:nvSpPr>
          <p:spPr>
            <a:xfrm>
              <a:off x="1698594" y="3226663"/>
              <a:ext cx="48256" cy="68583"/>
            </a:xfrm>
            <a:custGeom>
              <a:rect b="b" l="l" r="r" t="t"/>
              <a:pathLst>
                <a:path extrusionOk="0" h="5007" w="3523">
                  <a:moveTo>
                    <a:pt x="1757" y="1"/>
                  </a:moveTo>
                  <a:cubicBezTo>
                    <a:pt x="789" y="1"/>
                    <a:pt x="0" y="790"/>
                    <a:pt x="0" y="1757"/>
                  </a:cubicBezTo>
                  <a:lnTo>
                    <a:pt x="0" y="3250"/>
                  </a:lnTo>
                  <a:cubicBezTo>
                    <a:pt x="0" y="4218"/>
                    <a:pt x="789" y="5007"/>
                    <a:pt x="1757" y="5007"/>
                  </a:cubicBezTo>
                  <a:cubicBezTo>
                    <a:pt x="2734" y="5007"/>
                    <a:pt x="3522" y="4218"/>
                    <a:pt x="3522" y="3250"/>
                  </a:cubicBezTo>
                  <a:lnTo>
                    <a:pt x="3522" y="1757"/>
                  </a:lnTo>
                  <a:cubicBezTo>
                    <a:pt x="3522" y="790"/>
                    <a:pt x="2734" y="1"/>
                    <a:pt x="1757"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0"/>
            <p:cNvSpPr/>
            <p:nvPr/>
          </p:nvSpPr>
          <p:spPr>
            <a:xfrm>
              <a:off x="1818639" y="3226663"/>
              <a:ext cx="48256" cy="68583"/>
            </a:xfrm>
            <a:custGeom>
              <a:rect b="b" l="l" r="r" t="t"/>
              <a:pathLst>
                <a:path extrusionOk="0" h="5007" w="3523">
                  <a:moveTo>
                    <a:pt x="1766" y="1"/>
                  </a:moveTo>
                  <a:cubicBezTo>
                    <a:pt x="789" y="1"/>
                    <a:pt x="0" y="790"/>
                    <a:pt x="0" y="1757"/>
                  </a:cubicBezTo>
                  <a:lnTo>
                    <a:pt x="0" y="3250"/>
                  </a:lnTo>
                  <a:cubicBezTo>
                    <a:pt x="0" y="4218"/>
                    <a:pt x="789" y="5007"/>
                    <a:pt x="1766" y="5007"/>
                  </a:cubicBezTo>
                  <a:cubicBezTo>
                    <a:pt x="2733" y="5007"/>
                    <a:pt x="3522" y="4218"/>
                    <a:pt x="3522" y="3250"/>
                  </a:cubicBezTo>
                  <a:lnTo>
                    <a:pt x="3522" y="1757"/>
                  </a:lnTo>
                  <a:cubicBezTo>
                    <a:pt x="3522" y="790"/>
                    <a:pt x="2733" y="1"/>
                    <a:pt x="1766"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0"/>
            <p:cNvSpPr/>
            <p:nvPr/>
          </p:nvSpPr>
          <p:spPr>
            <a:xfrm>
              <a:off x="1698594" y="3363939"/>
              <a:ext cx="48256" cy="68583"/>
            </a:xfrm>
            <a:custGeom>
              <a:rect b="b" l="l" r="r" t="t"/>
              <a:pathLst>
                <a:path extrusionOk="0" h="5007" w="3523">
                  <a:moveTo>
                    <a:pt x="1757" y="1"/>
                  </a:moveTo>
                  <a:cubicBezTo>
                    <a:pt x="789" y="1"/>
                    <a:pt x="0" y="790"/>
                    <a:pt x="0" y="1757"/>
                  </a:cubicBezTo>
                  <a:lnTo>
                    <a:pt x="0" y="3251"/>
                  </a:lnTo>
                  <a:cubicBezTo>
                    <a:pt x="0" y="4218"/>
                    <a:pt x="789" y="5007"/>
                    <a:pt x="1757" y="5007"/>
                  </a:cubicBezTo>
                  <a:cubicBezTo>
                    <a:pt x="2734" y="5007"/>
                    <a:pt x="3522" y="4218"/>
                    <a:pt x="3522" y="3251"/>
                  </a:cubicBezTo>
                  <a:lnTo>
                    <a:pt x="3522" y="1757"/>
                  </a:lnTo>
                  <a:cubicBezTo>
                    <a:pt x="3522" y="790"/>
                    <a:pt x="2734" y="1"/>
                    <a:pt x="1757"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0"/>
            <p:cNvSpPr/>
            <p:nvPr/>
          </p:nvSpPr>
          <p:spPr>
            <a:xfrm>
              <a:off x="1818639" y="3363939"/>
              <a:ext cx="48256" cy="68583"/>
            </a:xfrm>
            <a:custGeom>
              <a:rect b="b" l="l" r="r" t="t"/>
              <a:pathLst>
                <a:path extrusionOk="0" h="5007" w="3523">
                  <a:moveTo>
                    <a:pt x="1766" y="1"/>
                  </a:moveTo>
                  <a:cubicBezTo>
                    <a:pt x="789" y="1"/>
                    <a:pt x="0" y="790"/>
                    <a:pt x="0" y="1757"/>
                  </a:cubicBezTo>
                  <a:lnTo>
                    <a:pt x="0" y="3251"/>
                  </a:lnTo>
                  <a:cubicBezTo>
                    <a:pt x="0" y="4218"/>
                    <a:pt x="789" y="5007"/>
                    <a:pt x="1766" y="5007"/>
                  </a:cubicBezTo>
                  <a:cubicBezTo>
                    <a:pt x="2733" y="5007"/>
                    <a:pt x="3522" y="4218"/>
                    <a:pt x="3522" y="3251"/>
                  </a:cubicBezTo>
                  <a:lnTo>
                    <a:pt x="3522" y="1757"/>
                  </a:lnTo>
                  <a:cubicBezTo>
                    <a:pt x="3522" y="790"/>
                    <a:pt x="2733" y="1"/>
                    <a:pt x="1766"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0"/>
            <p:cNvSpPr/>
            <p:nvPr/>
          </p:nvSpPr>
          <p:spPr>
            <a:xfrm>
              <a:off x="2049318" y="3089386"/>
              <a:ext cx="48256" cy="68583"/>
            </a:xfrm>
            <a:custGeom>
              <a:rect b="b" l="l" r="r" t="t"/>
              <a:pathLst>
                <a:path extrusionOk="0" h="5007" w="3523">
                  <a:moveTo>
                    <a:pt x="1757" y="1"/>
                  </a:moveTo>
                  <a:cubicBezTo>
                    <a:pt x="790" y="1"/>
                    <a:pt x="1" y="790"/>
                    <a:pt x="1" y="1757"/>
                  </a:cubicBezTo>
                  <a:lnTo>
                    <a:pt x="1" y="3241"/>
                  </a:lnTo>
                  <a:cubicBezTo>
                    <a:pt x="1" y="4218"/>
                    <a:pt x="790" y="5007"/>
                    <a:pt x="1757" y="5007"/>
                  </a:cubicBezTo>
                  <a:cubicBezTo>
                    <a:pt x="2734" y="5007"/>
                    <a:pt x="3523" y="4218"/>
                    <a:pt x="3523" y="3241"/>
                  </a:cubicBezTo>
                  <a:lnTo>
                    <a:pt x="3523" y="1757"/>
                  </a:lnTo>
                  <a:cubicBezTo>
                    <a:pt x="3523" y="790"/>
                    <a:pt x="2734" y="1"/>
                    <a:pt x="1757"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0"/>
            <p:cNvSpPr/>
            <p:nvPr/>
          </p:nvSpPr>
          <p:spPr>
            <a:xfrm>
              <a:off x="2049318" y="3226663"/>
              <a:ext cx="48256" cy="68583"/>
            </a:xfrm>
            <a:custGeom>
              <a:rect b="b" l="l" r="r" t="t"/>
              <a:pathLst>
                <a:path extrusionOk="0" h="5007" w="3523">
                  <a:moveTo>
                    <a:pt x="1757" y="1"/>
                  </a:moveTo>
                  <a:cubicBezTo>
                    <a:pt x="790" y="1"/>
                    <a:pt x="1" y="790"/>
                    <a:pt x="1" y="1757"/>
                  </a:cubicBezTo>
                  <a:lnTo>
                    <a:pt x="1" y="3250"/>
                  </a:lnTo>
                  <a:cubicBezTo>
                    <a:pt x="1" y="4218"/>
                    <a:pt x="790" y="5007"/>
                    <a:pt x="1757" y="5007"/>
                  </a:cubicBezTo>
                  <a:cubicBezTo>
                    <a:pt x="2734" y="5007"/>
                    <a:pt x="3523" y="4218"/>
                    <a:pt x="3523" y="3250"/>
                  </a:cubicBezTo>
                  <a:lnTo>
                    <a:pt x="3523" y="1757"/>
                  </a:lnTo>
                  <a:cubicBezTo>
                    <a:pt x="3523" y="790"/>
                    <a:pt x="2734" y="1"/>
                    <a:pt x="1757"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40"/>
            <p:cNvSpPr/>
            <p:nvPr/>
          </p:nvSpPr>
          <p:spPr>
            <a:xfrm>
              <a:off x="2160363" y="3465325"/>
              <a:ext cx="48256" cy="120045"/>
            </a:xfrm>
            <a:custGeom>
              <a:rect b="b" l="l" r="r" t="t"/>
              <a:pathLst>
                <a:path extrusionOk="0" h="8764" w="3523">
                  <a:moveTo>
                    <a:pt x="0" y="1"/>
                  </a:moveTo>
                  <a:lnTo>
                    <a:pt x="0" y="8763"/>
                  </a:lnTo>
                  <a:lnTo>
                    <a:pt x="3522" y="8763"/>
                  </a:lnTo>
                  <a:lnTo>
                    <a:pt x="3522" y="1"/>
                  </a:lnTo>
                  <a:close/>
                </a:path>
              </a:pathLst>
            </a:custGeom>
            <a:solidFill>
              <a:srgbClr val="66AA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40"/>
            <p:cNvSpPr/>
            <p:nvPr/>
          </p:nvSpPr>
          <p:spPr>
            <a:xfrm>
              <a:off x="2070812" y="3311897"/>
              <a:ext cx="219092" cy="210805"/>
            </a:xfrm>
            <a:custGeom>
              <a:rect b="b" l="l" r="r" t="t"/>
              <a:pathLst>
                <a:path extrusionOk="0" h="15390" w="15995">
                  <a:moveTo>
                    <a:pt x="8298" y="0"/>
                  </a:moveTo>
                  <a:cubicBezTo>
                    <a:pt x="6298" y="0"/>
                    <a:pt x="4334" y="781"/>
                    <a:pt x="2865" y="2250"/>
                  </a:cubicBezTo>
                  <a:cubicBezTo>
                    <a:pt x="658" y="4457"/>
                    <a:pt x="0" y="7763"/>
                    <a:pt x="1193" y="10637"/>
                  </a:cubicBezTo>
                  <a:cubicBezTo>
                    <a:pt x="2386" y="13511"/>
                    <a:pt x="5194" y="15389"/>
                    <a:pt x="8303" y="15389"/>
                  </a:cubicBezTo>
                  <a:cubicBezTo>
                    <a:pt x="12548" y="15380"/>
                    <a:pt x="15995" y="11943"/>
                    <a:pt x="15995" y="7688"/>
                  </a:cubicBezTo>
                  <a:cubicBezTo>
                    <a:pt x="15995" y="4579"/>
                    <a:pt x="14116" y="1771"/>
                    <a:pt x="11243" y="588"/>
                  </a:cubicBezTo>
                  <a:cubicBezTo>
                    <a:pt x="10290" y="192"/>
                    <a:pt x="9289" y="0"/>
                    <a:pt x="8298" y="0"/>
                  </a:cubicBezTo>
                  <a:close/>
                </a:path>
              </a:pathLst>
            </a:cu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0"/>
            <p:cNvSpPr/>
            <p:nvPr/>
          </p:nvSpPr>
          <p:spPr>
            <a:xfrm>
              <a:off x="1928643" y="3562340"/>
              <a:ext cx="360354" cy="48256"/>
            </a:xfrm>
            <a:custGeom>
              <a:rect b="b" l="l" r="r" t="t"/>
              <a:pathLst>
                <a:path extrusionOk="0" h="3523" w="26308">
                  <a:moveTo>
                    <a:pt x="1249" y="0"/>
                  </a:moveTo>
                  <a:lnTo>
                    <a:pt x="0" y="2292"/>
                  </a:lnTo>
                  <a:lnTo>
                    <a:pt x="1249" y="3522"/>
                  </a:lnTo>
                  <a:lnTo>
                    <a:pt x="26035" y="3522"/>
                  </a:lnTo>
                  <a:cubicBezTo>
                    <a:pt x="26185" y="3522"/>
                    <a:pt x="26307" y="3400"/>
                    <a:pt x="26307" y="3259"/>
                  </a:cubicBezTo>
                  <a:lnTo>
                    <a:pt x="26307" y="263"/>
                  </a:lnTo>
                  <a:cubicBezTo>
                    <a:pt x="26307" y="122"/>
                    <a:pt x="26185" y="0"/>
                    <a:pt x="26035" y="0"/>
                  </a:cubicBezTo>
                  <a:close/>
                </a:path>
              </a:pathLst>
            </a:custGeom>
            <a:solidFill>
              <a:srgbClr val="66AA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0"/>
            <p:cNvSpPr/>
            <p:nvPr/>
          </p:nvSpPr>
          <p:spPr>
            <a:xfrm>
              <a:off x="1578425" y="3562340"/>
              <a:ext cx="367298" cy="48256"/>
            </a:xfrm>
            <a:custGeom>
              <a:rect b="b" l="l" r="r" t="t"/>
              <a:pathLst>
                <a:path extrusionOk="0" h="3523" w="26815">
                  <a:moveTo>
                    <a:pt x="273" y="0"/>
                  </a:moveTo>
                  <a:cubicBezTo>
                    <a:pt x="122" y="0"/>
                    <a:pt x="0" y="122"/>
                    <a:pt x="0" y="263"/>
                  </a:cubicBezTo>
                  <a:lnTo>
                    <a:pt x="0" y="3259"/>
                  </a:lnTo>
                  <a:cubicBezTo>
                    <a:pt x="0" y="3400"/>
                    <a:pt x="122" y="3522"/>
                    <a:pt x="273" y="3522"/>
                  </a:cubicBezTo>
                  <a:lnTo>
                    <a:pt x="26814" y="3522"/>
                  </a:lnTo>
                  <a:lnTo>
                    <a:pt x="26814" y="0"/>
                  </a:lnTo>
                  <a:close/>
                </a:path>
              </a:pathLst>
            </a:custGeom>
            <a:solidFill>
              <a:srgbClr val="9AD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6" name="Google Shape;386;p40"/>
          <p:cNvGrpSpPr/>
          <p:nvPr/>
        </p:nvGrpSpPr>
        <p:grpSpPr>
          <a:xfrm>
            <a:off x="4069341" y="2767012"/>
            <a:ext cx="787148" cy="843546"/>
            <a:chOff x="2025400" y="1576450"/>
            <a:chExt cx="1186000" cy="1270975"/>
          </a:xfrm>
        </p:grpSpPr>
        <p:sp>
          <p:nvSpPr>
            <p:cNvPr id="387" name="Google Shape;387;p40"/>
            <p:cNvSpPr/>
            <p:nvPr/>
          </p:nvSpPr>
          <p:spPr>
            <a:xfrm>
              <a:off x="2882650" y="2387200"/>
              <a:ext cx="328750" cy="460225"/>
            </a:xfrm>
            <a:custGeom>
              <a:rect b="b" l="l" r="r" t="t"/>
              <a:pathLst>
                <a:path extrusionOk="0" h="18409" w="13150">
                  <a:moveTo>
                    <a:pt x="1" y="0"/>
                  </a:moveTo>
                  <a:lnTo>
                    <a:pt x="1" y="18408"/>
                  </a:lnTo>
                  <a:lnTo>
                    <a:pt x="12266" y="18408"/>
                  </a:lnTo>
                  <a:cubicBezTo>
                    <a:pt x="12755" y="18408"/>
                    <a:pt x="13149" y="18014"/>
                    <a:pt x="13149" y="17525"/>
                  </a:cubicBezTo>
                  <a:lnTo>
                    <a:pt x="13149" y="442"/>
                  </a:lnTo>
                  <a:lnTo>
                    <a:pt x="12745" y="0"/>
                  </a:lnTo>
                  <a:lnTo>
                    <a:pt x="2161" y="0"/>
                  </a:lnTo>
                  <a:lnTo>
                    <a:pt x="1757" y="442"/>
                  </a:lnTo>
                  <a:lnTo>
                    <a:pt x="1757" y="0"/>
                  </a:lnTo>
                  <a:close/>
                </a:path>
              </a:pathLst>
            </a:cu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0"/>
            <p:cNvSpPr/>
            <p:nvPr/>
          </p:nvSpPr>
          <p:spPr>
            <a:xfrm>
              <a:off x="2463775" y="1850925"/>
              <a:ext cx="43700" cy="174700"/>
            </a:xfrm>
            <a:custGeom>
              <a:rect b="b" l="l" r="r" t="t"/>
              <a:pathLst>
                <a:path extrusionOk="0" h="6988" w="1748">
                  <a:moveTo>
                    <a:pt x="874" y="0"/>
                  </a:moveTo>
                  <a:cubicBezTo>
                    <a:pt x="404" y="0"/>
                    <a:pt x="19" y="376"/>
                    <a:pt x="0" y="845"/>
                  </a:cubicBezTo>
                  <a:lnTo>
                    <a:pt x="0" y="6105"/>
                  </a:lnTo>
                  <a:cubicBezTo>
                    <a:pt x="0" y="6593"/>
                    <a:pt x="395" y="6988"/>
                    <a:pt x="874" y="6988"/>
                  </a:cubicBezTo>
                  <a:cubicBezTo>
                    <a:pt x="1362" y="6978"/>
                    <a:pt x="1747" y="6593"/>
                    <a:pt x="1747" y="6105"/>
                  </a:cubicBezTo>
                  <a:lnTo>
                    <a:pt x="1747" y="845"/>
                  </a:lnTo>
                  <a:cubicBezTo>
                    <a:pt x="1738" y="376"/>
                    <a:pt x="1343" y="0"/>
                    <a:pt x="874" y="0"/>
                  </a:cubicBezTo>
                  <a:close/>
                </a:path>
              </a:pathLst>
            </a:custGeom>
            <a:solidFill>
              <a:srgbClr val="9AD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0"/>
            <p:cNvSpPr/>
            <p:nvPr/>
          </p:nvSpPr>
          <p:spPr>
            <a:xfrm>
              <a:off x="2375025" y="2002600"/>
              <a:ext cx="221200" cy="110600"/>
            </a:xfrm>
            <a:custGeom>
              <a:rect b="b" l="l" r="r" t="t"/>
              <a:pathLst>
                <a:path extrusionOk="0" h="4424" w="8848">
                  <a:moveTo>
                    <a:pt x="4424" y="0"/>
                  </a:moveTo>
                  <a:cubicBezTo>
                    <a:pt x="1982" y="0"/>
                    <a:pt x="0" y="1982"/>
                    <a:pt x="0" y="4424"/>
                  </a:cubicBezTo>
                  <a:lnTo>
                    <a:pt x="8847" y="4424"/>
                  </a:lnTo>
                  <a:cubicBezTo>
                    <a:pt x="8847" y="1982"/>
                    <a:pt x="6866" y="0"/>
                    <a:pt x="4424" y="0"/>
                  </a:cubicBezTo>
                  <a:close/>
                </a:path>
              </a:pathLst>
            </a:cu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0"/>
            <p:cNvSpPr/>
            <p:nvPr/>
          </p:nvSpPr>
          <p:spPr>
            <a:xfrm>
              <a:off x="2113225" y="2146050"/>
              <a:ext cx="153350" cy="131525"/>
            </a:xfrm>
            <a:custGeom>
              <a:rect b="b" l="l" r="r" t="t"/>
              <a:pathLst>
                <a:path extrusionOk="0" h="5261" w="6134">
                  <a:moveTo>
                    <a:pt x="874" y="1"/>
                  </a:moveTo>
                  <a:cubicBezTo>
                    <a:pt x="395" y="1"/>
                    <a:pt x="0" y="395"/>
                    <a:pt x="0" y="883"/>
                  </a:cubicBezTo>
                  <a:lnTo>
                    <a:pt x="0" y="5260"/>
                  </a:lnTo>
                  <a:lnTo>
                    <a:pt x="6133" y="5260"/>
                  </a:lnTo>
                  <a:lnTo>
                    <a:pt x="6133" y="883"/>
                  </a:lnTo>
                  <a:cubicBezTo>
                    <a:pt x="6133" y="395"/>
                    <a:pt x="5739" y="1"/>
                    <a:pt x="5260" y="1"/>
                  </a:cubicBezTo>
                  <a:close/>
                </a:path>
              </a:pathLst>
            </a:custGeom>
            <a:solidFill>
              <a:srgbClr val="9AD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0"/>
            <p:cNvSpPr/>
            <p:nvPr/>
          </p:nvSpPr>
          <p:spPr>
            <a:xfrm>
              <a:off x="2685425" y="1707925"/>
              <a:ext cx="175175" cy="240925"/>
            </a:xfrm>
            <a:custGeom>
              <a:rect b="b" l="l" r="r" t="t"/>
              <a:pathLst>
                <a:path extrusionOk="0" h="9637" w="7007">
                  <a:moveTo>
                    <a:pt x="874" y="0"/>
                  </a:moveTo>
                  <a:cubicBezTo>
                    <a:pt x="395" y="0"/>
                    <a:pt x="0" y="395"/>
                    <a:pt x="0" y="874"/>
                  </a:cubicBezTo>
                  <a:lnTo>
                    <a:pt x="0" y="8763"/>
                  </a:lnTo>
                  <a:cubicBezTo>
                    <a:pt x="0" y="9251"/>
                    <a:pt x="395" y="9636"/>
                    <a:pt x="874" y="9636"/>
                  </a:cubicBezTo>
                  <a:lnTo>
                    <a:pt x="6133" y="9636"/>
                  </a:lnTo>
                  <a:cubicBezTo>
                    <a:pt x="6622" y="9636"/>
                    <a:pt x="7007" y="9251"/>
                    <a:pt x="7007" y="8763"/>
                  </a:cubicBezTo>
                  <a:lnTo>
                    <a:pt x="7007" y="874"/>
                  </a:lnTo>
                  <a:cubicBezTo>
                    <a:pt x="7007" y="395"/>
                    <a:pt x="6622" y="0"/>
                    <a:pt x="6133" y="0"/>
                  </a:cubicBezTo>
                  <a:close/>
                </a:path>
              </a:pathLst>
            </a:custGeom>
            <a:solidFill>
              <a:srgbClr val="F9BF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0"/>
            <p:cNvSpPr/>
            <p:nvPr/>
          </p:nvSpPr>
          <p:spPr>
            <a:xfrm>
              <a:off x="2663350" y="1927000"/>
              <a:ext cx="219325" cy="350575"/>
            </a:xfrm>
            <a:custGeom>
              <a:rect b="b" l="l" r="r" t="t"/>
              <a:pathLst>
                <a:path extrusionOk="0" h="14023" w="8773">
                  <a:moveTo>
                    <a:pt x="883" y="0"/>
                  </a:moveTo>
                  <a:cubicBezTo>
                    <a:pt x="395" y="0"/>
                    <a:pt x="0" y="395"/>
                    <a:pt x="10" y="873"/>
                  </a:cubicBezTo>
                  <a:lnTo>
                    <a:pt x="10" y="13149"/>
                  </a:lnTo>
                  <a:cubicBezTo>
                    <a:pt x="10" y="13628"/>
                    <a:pt x="395" y="14022"/>
                    <a:pt x="883" y="14022"/>
                  </a:cubicBezTo>
                  <a:lnTo>
                    <a:pt x="7890" y="14022"/>
                  </a:lnTo>
                  <a:cubicBezTo>
                    <a:pt x="8378" y="14022"/>
                    <a:pt x="8773" y="13628"/>
                    <a:pt x="8773" y="13149"/>
                  </a:cubicBezTo>
                  <a:lnTo>
                    <a:pt x="8773" y="873"/>
                  </a:lnTo>
                  <a:cubicBezTo>
                    <a:pt x="8773" y="395"/>
                    <a:pt x="8378" y="0"/>
                    <a:pt x="7890" y="0"/>
                  </a:cubicBezTo>
                  <a:close/>
                </a:path>
              </a:pathLst>
            </a:cu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40"/>
            <p:cNvSpPr/>
            <p:nvPr/>
          </p:nvSpPr>
          <p:spPr>
            <a:xfrm>
              <a:off x="2025400" y="2233875"/>
              <a:ext cx="416550" cy="613550"/>
            </a:xfrm>
            <a:custGeom>
              <a:rect b="b" l="l" r="r" t="t"/>
              <a:pathLst>
                <a:path extrusionOk="0" h="24542" w="16662">
                  <a:moveTo>
                    <a:pt x="883" y="0"/>
                  </a:moveTo>
                  <a:cubicBezTo>
                    <a:pt x="395" y="0"/>
                    <a:pt x="10" y="385"/>
                    <a:pt x="10" y="874"/>
                  </a:cubicBezTo>
                  <a:lnTo>
                    <a:pt x="10" y="23658"/>
                  </a:lnTo>
                  <a:cubicBezTo>
                    <a:pt x="1" y="24147"/>
                    <a:pt x="395" y="24541"/>
                    <a:pt x="883" y="24541"/>
                  </a:cubicBezTo>
                  <a:lnTo>
                    <a:pt x="16662" y="24541"/>
                  </a:lnTo>
                  <a:lnTo>
                    <a:pt x="16662" y="0"/>
                  </a:lnTo>
                  <a:close/>
                </a:path>
              </a:pathLst>
            </a:cu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0"/>
            <p:cNvSpPr/>
            <p:nvPr/>
          </p:nvSpPr>
          <p:spPr>
            <a:xfrm>
              <a:off x="2354125" y="2102375"/>
              <a:ext cx="263450" cy="745050"/>
            </a:xfrm>
            <a:custGeom>
              <a:rect b="b" l="l" r="r" t="t"/>
              <a:pathLst>
                <a:path extrusionOk="0" h="29802" w="10538">
                  <a:moveTo>
                    <a:pt x="883" y="1"/>
                  </a:moveTo>
                  <a:cubicBezTo>
                    <a:pt x="395" y="1"/>
                    <a:pt x="0" y="386"/>
                    <a:pt x="0" y="874"/>
                  </a:cubicBezTo>
                  <a:lnTo>
                    <a:pt x="0" y="29801"/>
                  </a:lnTo>
                  <a:lnTo>
                    <a:pt x="9712" y="29801"/>
                  </a:lnTo>
                  <a:cubicBezTo>
                    <a:pt x="10172" y="29773"/>
                    <a:pt x="10538" y="29388"/>
                    <a:pt x="10519" y="28918"/>
                  </a:cubicBezTo>
                  <a:lnTo>
                    <a:pt x="10519" y="874"/>
                  </a:lnTo>
                  <a:cubicBezTo>
                    <a:pt x="10519" y="386"/>
                    <a:pt x="10125" y="1"/>
                    <a:pt x="9646" y="1"/>
                  </a:cubicBezTo>
                  <a:close/>
                </a:path>
              </a:pathLst>
            </a:cu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0"/>
            <p:cNvSpPr/>
            <p:nvPr/>
          </p:nvSpPr>
          <p:spPr>
            <a:xfrm>
              <a:off x="2619675" y="2233875"/>
              <a:ext cx="306900" cy="613550"/>
            </a:xfrm>
            <a:custGeom>
              <a:rect b="b" l="l" r="r" t="t"/>
              <a:pathLst>
                <a:path extrusionOk="0" h="24542" w="12276">
                  <a:moveTo>
                    <a:pt x="874" y="0"/>
                  </a:moveTo>
                  <a:cubicBezTo>
                    <a:pt x="395" y="0"/>
                    <a:pt x="1" y="385"/>
                    <a:pt x="1" y="874"/>
                  </a:cubicBezTo>
                  <a:lnTo>
                    <a:pt x="1" y="23658"/>
                  </a:lnTo>
                  <a:cubicBezTo>
                    <a:pt x="1" y="24147"/>
                    <a:pt x="395" y="24541"/>
                    <a:pt x="874" y="24541"/>
                  </a:cubicBezTo>
                  <a:lnTo>
                    <a:pt x="12276" y="24541"/>
                  </a:lnTo>
                  <a:lnTo>
                    <a:pt x="12276" y="874"/>
                  </a:lnTo>
                  <a:cubicBezTo>
                    <a:pt x="12276" y="385"/>
                    <a:pt x="11881" y="0"/>
                    <a:pt x="11393" y="0"/>
                  </a:cubicBezTo>
                  <a:close/>
                </a:path>
              </a:pathLst>
            </a:custGeom>
            <a:solidFill>
              <a:srgbClr val="F9BF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0"/>
            <p:cNvSpPr/>
            <p:nvPr/>
          </p:nvSpPr>
          <p:spPr>
            <a:xfrm>
              <a:off x="2672975" y="1610650"/>
              <a:ext cx="201000" cy="119125"/>
            </a:xfrm>
            <a:custGeom>
              <a:rect b="b" l="l" r="r" t="t"/>
              <a:pathLst>
                <a:path extrusionOk="0" h="4765" w="8040">
                  <a:moveTo>
                    <a:pt x="4125" y="1"/>
                  </a:moveTo>
                  <a:cubicBezTo>
                    <a:pt x="3882" y="1"/>
                    <a:pt x="3641" y="102"/>
                    <a:pt x="3466" y="304"/>
                  </a:cubicBezTo>
                  <a:lnTo>
                    <a:pt x="245" y="4042"/>
                  </a:lnTo>
                  <a:cubicBezTo>
                    <a:pt x="0" y="4323"/>
                    <a:pt x="198" y="4765"/>
                    <a:pt x="573" y="4765"/>
                  </a:cubicBezTo>
                  <a:lnTo>
                    <a:pt x="7467" y="4765"/>
                  </a:lnTo>
                  <a:cubicBezTo>
                    <a:pt x="7833" y="4765"/>
                    <a:pt x="8040" y="4342"/>
                    <a:pt x="7815" y="4051"/>
                  </a:cubicBezTo>
                  <a:lnTo>
                    <a:pt x="4809" y="332"/>
                  </a:lnTo>
                  <a:cubicBezTo>
                    <a:pt x="4632" y="111"/>
                    <a:pt x="4378" y="1"/>
                    <a:pt x="4125" y="1"/>
                  </a:cubicBezTo>
                  <a:close/>
                </a:path>
              </a:pathLst>
            </a:cu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0"/>
            <p:cNvSpPr/>
            <p:nvPr/>
          </p:nvSpPr>
          <p:spPr>
            <a:xfrm>
              <a:off x="2027050" y="1578475"/>
              <a:ext cx="414900" cy="260950"/>
            </a:xfrm>
            <a:custGeom>
              <a:rect b="b" l="l" r="r" t="t"/>
              <a:pathLst>
                <a:path extrusionOk="0" h="10438" w="16596">
                  <a:moveTo>
                    <a:pt x="8263" y="0"/>
                  </a:moveTo>
                  <a:cubicBezTo>
                    <a:pt x="6248" y="0"/>
                    <a:pt x="4541" y="1532"/>
                    <a:pt x="4339" y="3544"/>
                  </a:cubicBezTo>
                  <a:cubicBezTo>
                    <a:pt x="4048" y="3469"/>
                    <a:pt x="3748" y="3422"/>
                    <a:pt x="3447" y="3422"/>
                  </a:cubicBezTo>
                  <a:cubicBezTo>
                    <a:pt x="1531" y="3460"/>
                    <a:pt x="0" y="5019"/>
                    <a:pt x="0" y="6935"/>
                  </a:cubicBezTo>
                  <a:cubicBezTo>
                    <a:pt x="0" y="8841"/>
                    <a:pt x="1531" y="10400"/>
                    <a:pt x="3447" y="10438"/>
                  </a:cubicBezTo>
                  <a:lnTo>
                    <a:pt x="13525" y="10438"/>
                  </a:lnTo>
                  <a:cubicBezTo>
                    <a:pt x="15215" y="10438"/>
                    <a:pt x="16596" y="9067"/>
                    <a:pt x="16596" y="7367"/>
                  </a:cubicBezTo>
                  <a:cubicBezTo>
                    <a:pt x="16596" y="5682"/>
                    <a:pt x="15225" y="4305"/>
                    <a:pt x="13542" y="4305"/>
                  </a:cubicBezTo>
                  <a:cubicBezTo>
                    <a:pt x="13536" y="4305"/>
                    <a:pt x="13530" y="4305"/>
                    <a:pt x="13525" y="4305"/>
                  </a:cubicBezTo>
                  <a:cubicBezTo>
                    <a:pt x="13507" y="4305"/>
                    <a:pt x="13490" y="4304"/>
                    <a:pt x="13472" y="4304"/>
                  </a:cubicBezTo>
                  <a:cubicBezTo>
                    <a:pt x="13002" y="4304"/>
                    <a:pt x="12542" y="4426"/>
                    <a:pt x="12125" y="4643"/>
                  </a:cubicBezTo>
                  <a:cubicBezTo>
                    <a:pt x="12182" y="4390"/>
                    <a:pt x="12210" y="4127"/>
                    <a:pt x="12210" y="3864"/>
                  </a:cubicBezTo>
                  <a:cubicBezTo>
                    <a:pt x="12163" y="1779"/>
                    <a:pt x="10500" y="88"/>
                    <a:pt x="8425" y="4"/>
                  </a:cubicBezTo>
                  <a:cubicBezTo>
                    <a:pt x="8371" y="1"/>
                    <a:pt x="8317" y="0"/>
                    <a:pt x="8263" y="0"/>
                  </a:cubicBezTo>
                  <a:close/>
                </a:path>
              </a:pathLst>
            </a:custGeom>
            <a:solidFill>
              <a:srgbClr val="FFF8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0"/>
            <p:cNvSpPr/>
            <p:nvPr/>
          </p:nvSpPr>
          <p:spPr>
            <a:xfrm>
              <a:off x="3006150" y="1576450"/>
              <a:ext cx="205250" cy="197225"/>
            </a:xfrm>
            <a:custGeom>
              <a:rect b="b" l="l" r="r" t="t"/>
              <a:pathLst>
                <a:path extrusionOk="0" h="7889" w="8210">
                  <a:moveTo>
                    <a:pt x="4265" y="0"/>
                  </a:moveTo>
                  <a:cubicBezTo>
                    <a:pt x="2668" y="0"/>
                    <a:pt x="1231" y="958"/>
                    <a:pt x="611" y="2432"/>
                  </a:cubicBezTo>
                  <a:cubicBezTo>
                    <a:pt x="1" y="3907"/>
                    <a:pt x="339" y="5607"/>
                    <a:pt x="1475" y="6734"/>
                  </a:cubicBezTo>
                  <a:cubicBezTo>
                    <a:pt x="2229" y="7488"/>
                    <a:pt x="3235" y="7889"/>
                    <a:pt x="4260" y="7889"/>
                  </a:cubicBezTo>
                  <a:cubicBezTo>
                    <a:pt x="4768" y="7889"/>
                    <a:pt x="5279" y="7791"/>
                    <a:pt x="5767" y="7589"/>
                  </a:cubicBezTo>
                  <a:cubicBezTo>
                    <a:pt x="7242" y="6978"/>
                    <a:pt x="8209" y="5541"/>
                    <a:pt x="8209" y="3945"/>
                  </a:cubicBezTo>
                  <a:cubicBezTo>
                    <a:pt x="8209" y="1766"/>
                    <a:pt x="6444" y="0"/>
                    <a:pt x="4265" y="0"/>
                  </a:cubicBezTo>
                  <a:close/>
                </a:path>
              </a:pathLst>
            </a:cu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0"/>
            <p:cNvSpPr/>
            <p:nvPr/>
          </p:nvSpPr>
          <p:spPr>
            <a:xfrm>
              <a:off x="2419850" y="2168825"/>
              <a:ext cx="43950" cy="86900"/>
            </a:xfrm>
            <a:custGeom>
              <a:rect b="b" l="l" r="r" t="t"/>
              <a:pathLst>
                <a:path extrusionOk="0" h="3476" w="1758">
                  <a:moveTo>
                    <a:pt x="884" y="1"/>
                  </a:moveTo>
                  <a:cubicBezTo>
                    <a:pt x="405" y="1"/>
                    <a:pt x="20" y="367"/>
                    <a:pt x="1" y="846"/>
                  </a:cubicBezTo>
                  <a:lnTo>
                    <a:pt x="1" y="2602"/>
                  </a:lnTo>
                  <a:cubicBezTo>
                    <a:pt x="1" y="3081"/>
                    <a:pt x="395" y="3476"/>
                    <a:pt x="884" y="3476"/>
                  </a:cubicBezTo>
                  <a:cubicBezTo>
                    <a:pt x="1363" y="3476"/>
                    <a:pt x="1757" y="3081"/>
                    <a:pt x="1757" y="2602"/>
                  </a:cubicBezTo>
                  <a:lnTo>
                    <a:pt x="1757" y="846"/>
                  </a:lnTo>
                  <a:cubicBezTo>
                    <a:pt x="1738" y="367"/>
                    <a:pt x="1353" y="1"/>
                    <a:pt x="884"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0"/>
            <p:cNvSpPr/>
            <p:nvPr/>
          </p:nvSpPr>
          <p:spPr>
            <a:xfrm>
              <a:off x="2507450" y="2168825"/>
              <a:ext cx="43925" cy="86900"/>
            </a:xfrm>
            <a:custGeom>
              <a:rect b="b" l="l" r="r" t="t"/>
              <a:pathLst>
                <a:path extrusionOk="0" h="3476" w="1757">
                  <a:moveTo>
                    <a:pt x="883" y="1"/>
                  </a:moveTo>
                  <a:cubicBezTo>
                    <a:pt x="413" y="1"/>
                    <a:pt x="19" y="367"/>
                    <a:pt x="10" y="846"/>
                  </a:cubicBezTo>
                  <a:lnTo>
                    <a:pt x="10" y="2602"/>
                  </a:lnTo>
                  <a:cubicBezTo>
                    <a:pt x="0" y="3081"/>
                    <a:pt x="395" y="3476"/>
                    <a:pt x="883" y="3476"/>
                  </a:cubicBezTo>
                  <a:cubicBezTo>
                    <a:pt x="1362" y="3476"/>
                    <a:pt x="1756" y="3081"/>
                    <a:pt x="1756" y="2602"/>
                  </a:cubicBezTo>
                  <a:lnTo>
                    <a:pt x="1756" y="846"/>
                  </a:lnTo>
                  <a:cubicBezTo>
                    <a:pt x="1738" y="367"/>
                    <a:pt x="1353" y="1"/>
                    <a:pt x="883"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0"/>
            <p:cNvSpPr/>
            <p:nvPr/>
          </p:nvSpPr>
          <p:spPr>
            <a:xfrm>
              <a:off x="2419400" y="2298675"/>
              <a:ext cx="44875" cy="88550"/>
            </a:xfrm>
            <a:custGeom>
              <a:rect b="b" l="l" r="r" t="t"/>
              <a:pathLst>
                <a:path extrusionOk="0" h="3542" w="1795">
                  <a:moveTo>
                    <a:pt x="902" y="0"/>
                  </a:moveTo>
                  <a:cubicBezTo>
                    <a:pt x="404" y="0"/>
                    <a:pt x="0" y="414"/>
                    <a:pt x="19" y="911"/>
                  </a:cubicBezTo>
                  <a:lnTo>
                    <a:pt x="19" y="2668"/>
                  </a:lnTo>
                  <a:cubicBezTo>
                    <a:pt x="19" y="3147"/>
                    <a:pt x="413" y="3541"/>
                    <a:pt x="902" y="3541"/>
                  </a:cubicBezTo>
                  <a:cubicBezTo>
                    <a:pt x="1381" y="3541"/>
                    <a:pt x="1775" y="3147"/>
                    <a:pt x="1775" y="2668"/>
                  </a:cubicBezTo>
                  <a:lnTo>
                    <a:pt x="1775" y="911"/>
                  </a:lnTo>
                  <a:cubicBezTo>
                    <a:pt x="1794" y="414"/>
                    <a:pt x="1390" y="0"/>
                    <a:pt x="902"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0"/>
            <p:cNvSpPr/>
            <p:nvPr/>
          </p:nvSpPr>
          <p:spPr>
            <a:xfrm>
              <a:off x="2507200" y="2298675"/>
              <a:ext cx="44650" cy="88550"/>
            </a:xfrm>
            <a:custGeom>
              <a:rect b="b" l="l" r="r" t="t"/>
              <a:pathLst>
                <a:path extrusionOk="0" h="3542" w="1786">
                  <a:moveTo>
                    <a:pt x="893" y="0"/>
                  </a:moveTo>
                  <a:cubicBezTo>
                    <a:pt x="395" y="0"/>
                    <a:pt x="1" y="414"/>
                    <a:pt x="20" y="911"/>
                  </a:cubicBezTo>
                  <a:lnTo>
                    <a:pt x="20" y="2668"/>
                  </a:lnTo>
                  <a:cubicBezTo>
                    <a:pt x="10" y="3147"/>
                    <a:pt x="405" y="3541"/>
                    <a:pt x="893" y="3541"/>
                  </a:cubicBezTo>
                  <a:cubicBezTo>
                    <a:pt x="1372" y="3541"/>
                    <a:pt x="1766" y="3147"/>
                    <a:pt x="1766" y="2668"/>
                  </a:cubicBezTo>
                  <a:lnTo>
                    <a:pt x="1766" y="911"/>
                  </a:lnTo>
                  <a:cubicBezTo>
                    <a:pt x="1785" y="414"/>
                    <a:pt x="1391" y="0"/>
                    <a:pt x="893"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0"/>
            <p:cNvSpPr/>
            <p:nvPr/>
          </p:nvSpPr>
          <p:spPr>
            <a:xfrm>
              <a:off x="2419850" y="2431800"/>
              <a:ext cx="43950" cy="86900"/>
            </a:xfrm>
            <a:custGeom>
              <a:rect b="b" l="l" r="r" t="t"/>
              <a:pathLst>
                <a:path extrusionOk="0" h="3476" w="1758">
                  <a:moveTo>
                    <a:pt x="884" y="1"/>
                  </a:moveTo>
                  <a:cubicBezTo>
                    <a:pt x="405" y="1"/>
                    <a:pt x="20" y="376"/>
                    <a:pt x="1" y="846"/>
                  </a:cubicBezTo>
                  <a:lnTo>
                    <a:pt x="1" y="2593"/>
                  </a:lnTo>
                  <a:cubicBezTo>
                    <a:pt x="1" y="3081"/>
                    <a:pt x="395" y="3466"/>
                    <a:pt x="884" y="3476"/>
                  </a:cubicBezTo>
                  <a:cubicBezTo>
                    <a:pt x="1363" y="3476"/>
                    <a:pt x="1757" y="3081"/>
                    <a:pt x="1757" y="2593"/>
                  </a:cubicBezTo>
                  <a:lnTo>
                    <a:pt x="1757" y="846"/>
                  </a:lnTo>
                  <a:cubicBezTo>
                    <a:pt x="1738" y="376"/>
                    <a:pt x="1353" y="1"/>
                    <a:pt x="884"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0"/>
            <p:cNvSpPr/>
            <p:nvPr/>
          </p:nvSpPr>
          <p:spPr>
            <a:xfrm>
              <a:off x="2507675" y="2431800"/>
              <a:ext cx="43700" cy="86900"/>
            </a:xfrm>
            <a:custGeom>
              <a:rect b="b" l="l" r="r" t="t"/>
              <a:pathLst>
                <a:path extrusionOk="0" h="3476" w="1748">
                  <a:moveTo>
                    <a:pt x="874" y="1"/>
                  </a:moveTo>
                  <a:cubicBezTo>
                    <a:pt x="404" y="1"/>
                    <a:pt x="10" y="376"/>
                    <a:pt x="1" y="846"/>
                  </a:cubicBezTo>
                  <a:lnTo>
                    <a:pt x="1" y="2593"/>
                  </a:lnTo>
                  <a:cubicBezTo>
                    <a:pt x="1" y="3081"/>
                    <a:pt x="386" y="3476"/>
                    <a:pt x="874" y="3476"/>
                  </a:cubicBezTo>
                  <a:cubicBezTo>
                    <a:pt x="1353" y="3466"/>
                    <a:pt x="1747" y="3081"/>
                    <a:pt x="1747" y="2593"/>
                  </a:cubicBezTo>
                  <a:lnTo>
                    <a:pt x="1747" y="846"/>
                  </a:lnTo>
                  <a:cubicBezTo>
                    <a:pt x="1729" y="376"/>
                    <a:pt x="1344" y="1"/>
                    <a:pt x="874"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0"/>
            <p:cNvSpPr/>
            <p:nvPr/>
          </p:nvSpPr>
          <p:spPr>
            <a:xfrm>
              <a:off x="2419850" y="2563300"/>
              <a:ext cx="43950" cy="86875"/>
            </a:xfrm>
            <a:custGeom>
              <a:rect b="b" l="l" r="r" t="t"/>
              <a:pathLst>
                <a:path extrusionOk="0" h="3475" w="1758">
                  <a:moveTo>
                    <a:pt x="884" y="0"/>
                  </a:moveTo>
                  <a:cubicBezTo>
                    <a:pt x="405" y="0"/>
                    <a:pt x="20" y="366"/>
                    <a:pt x="1" y="845"/>
                  </a:cubicBezTo>
                  <a:lnTo>
                    <a:pt x="1" y="2592"/>
                  </a:lnTo>
                  <a:cubicBezTo>
                    <a:pt x="1" y="3081"/>
                    <a:pt x="395" y="3475"/>
                    <a:pt x="884" y="3475"/>
                  </a:cubicBezTo>
                  <a:cubicBezTo>
                    <a:pt x="1363" y="3475"/>
                    <a:pt x="1757" y="3081"/>
                    <a:pt x="1757" y="2592"/>
                  </a:cubicBezTo>
                  <a:lnTo>
                    <a:pt x="1757" y="845"/>
                  </a:lnTo>
                  <a:cubicBezTo>
                    <a:pt x="1738" y="366"/>
                    <a:pt x="1353" y="0"/>
                    <a:pt x="884"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0"/>
            <p:cNvSpPr/>
            <p:nvPr/>
          </p:nvSpPr>
          <p:spPr>
            <a:xfrm>
              <a:off x="2507450" y="2563300"/>
              <a:ext cx="43925" cy="86875"/>
            </a:xfrm>
            <a:custGeom>
              <a:rect b="b" l="l" r="r" t="t"/>
              <a:pathLst>
                <a:path extrusionOk="0" h="3475" w="1757">
                  <a:moveTo>
                    <a:pt x="883" y="0"/>
                  </a:moveTo>
                  <a:cubicBezTo>
                    <a:pt x="413" y="0"/>
                    <a:pt x="19" y="366"/>
                    <a:pt x="10" y="845"/>
                  </a:cubicBezTo>
                  <a:lnTo>
                    <a:pt x="10" y="2592"/>
                  </a:lnTo>
                  <a:cubicBezTo>
                    <a:pt x="0" y="3081"/>
                    <a:pt x="395" y="3475"/>
                    <a:pt x="883" y="3475"/>
                  </a:cubicBezTo>
                  <a:cubicBezTo>
                    <a:pt x="1362" y="3475"/>
                    <a:pt x="1756" y="3081"/>
                    <a:pt x="1756" y="2592"/>
                  </a:cubicBezTo>
                  <a:lnTo>
                    <a:pt x="1756" y="845"/>
                  </a:lnTo>
                  <a:cubicBezTo>
                    <a:pt x="1738" y="366"/>
                    <a:pt x="1353" y="0"/>
                    <a:pt x="883"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0"/>
            <p:cNvSpPr/>
            <p:nvPr/>
          </p:nvSpPr>
          <p:spPr>
            <a:xfrm>
              <a:off x="2419400" y="2693125"/>
              <a:ext cx="44875" cy="88550"/>
            </a:xfrm>
            <a:custGeom>
              <a:rect b="b" l="l" r="r" t="t"/>
              <a:pathLst>
                <a:path extrusionOk="0" h="3542" w="1795">
                  <a:moveTo>
                    <a:pt x="902" y="1"/>
                  </a:moveTo>
                  <a:cubicBezTo>
                    <a:pt x="404" y="1"/>
                    <a:pt x="0" y="414"/>
                    <a:pt x="19" y="912"/>
                  </a:cubicBezTo>
                  <a:lnTo>
                    <a:pt x="19" y="2659"/>
                  </a:lnTo>
                  <a:cubicBezTo>
                    <a:pt x="19" y="3147"/>
                    <a:pt x="413" y="3541"/>
                    <a:pt x="902" y="3541"/>
                  </a:cubicBezTo>
                  <a:cubicBezTo>
                    <a:pt x="1381" y="3541"/>
                    <a:pt x="1775" y="3147"/>
                    <a:pt x="1775" y="2659"/>
                  </a:cubicBezTo>
                  <a:lnTo>
                    <a:pt x="1775" y="912"/>
                  </a:lnTo>
                  <a:cubicBezTo>
                    <a:pt x="1794" y="414"/>
                    <a:pt x="1390" y="1"/>
                    <a:pt x="902"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0"/>
            <p:cNvSpPr/>
            <p:nvPr/>
          </p:nvSpPr>
          <p:spPr>
            <a:xfrm>
              <a:off x="2507200" y="2693125"/>
              <a:ext cx="44650" cy="88550"/>
            </a:xfrm>
            <a:custGeom>
              <a:rect b="b" l="l" r="r" t="t"/>
              <a:pathLst>
                <a:path extrusionOk="0" h="3542" w="1786">
                  <a:moveTo>
                    <a:pt x="893" y="1"/>
                  </a:moveTo>
                  <a:cubicBezTo>
                    <a:pt x="395" y="1"/>
                    <a:pt x="1" y="414"/>
                    <a:pt x="20" y="912"/>
                  </a:cubicBezTo>
                  <a:lnTo>
                    <a:pt x="20" y="2659"/>
                  </a:lnTo>
                  <a:cubicBezTo>
                    <a:pt x="10" y="3147"/>
                    <a:pt x="405" y="3541"/>
                    <a:pt x="893" y="3541"/>
                  </a:cubicBezTo>
                  <a:cubicBezTo>
                    <a:pt x="1372" y="3541"/>
                    <a:pt x="1766" y="3147"/>
                    <a:pt x="1766" y="2659"/>
                  </a:cubicBezTo>
                  <a:lnTo>
                    <a:pt x="1766" y="912"/>
                  </a:lnTo>
                  <a:cubicBezTo>
                    <a:pt x="1785" y="414"/>
                    <a:pt x="1391" y="1"/>
                    <a:pt x="893"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0"/>
            <p:cNvSpPr/>
            <p:nvPr/>
          </p:nvSpPr>
          <p:spPr>
            <a:xfrm>
              <a:off x="2684950" y="2298675"/>
              <a:ext cx="44625" cy="88550"/>
            </a:xfrm>
            <a:custGeom>
              <a:rect b="b" l="l" r="r" t="t"/>
              <a:pathLst>
                <a:path extrusionOk="0" h="3542" w="1785">
                  <a:moveTo>
                    <a:pt x="893" y="0"/>
                  </a:moveTo>
                  <a:cubicBezTo>
                    <a:pt x="395" y="0"/>
                    <a:pt x="0" y="414"/>
                    <a:pt x="19" y="911"/>
                  </a:cubicBezTo>
                  <a:lnTo>
                    <a:pt x="19" y="2668"/>
                  </a:lnTo>
                  <a:cubicBezTo>
                    <a:pt x="19" y="3147"/>
                    <a:pt x="414" y="3541"/>
                    <a:pt x="893" y="3541"/>
                  </a:cubicBezTo>
                  <a:cubicBezTo>
                    <a:pt x="1381" y="3541"/>
                    <a:pt x="1776" y="3147"/>
                    <a:pt x="1766" y="2668"/>
                  </a:cubicBezTo>
                  <a:lnTo>
                    <a:pt x="1766" y="911"/>
                  </a:lnTo>
                  <a:cubicBezTo>
                    <a:pt x="1785" y="414"/>
                    <a:pt x="1390" y="0"/>
                    <a:pt x="893"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0"/>
            <p:cNvSpPr/>
            <p:nvPr/>
          </p:nvSpPr>
          <p:spPr>
            <a:xfrm>
              <a:off x="2751175" y="2080300"/>
              <a:ext cx="43925" cy="87850"/>
            </a:xfrm>
            <a:custGeom>
              <a:rect b="b" l="l" r="r" t="t"/>
              <a:pathLst>
                <a:path extrusionOk="0" h="3514" w="1757">
                  <a:moveTo>
                    <a:pt x="873" y="1"/>
                  </a:moveTo>
                  <a:cubicBezTo>
                    <a:pt x="394" y="1"/>
                    <a:pt x="0" y="395"/>
                    <a:pt x="0" y="884"/>
                  </a:cubicBezTo>
                  <a:lnTo>
                    <a:pt x="0" y="2631"/>
                  </a:lnTo>
                  <a:cubicBezTo>
                    <a:pt x="0" y="3119"/>
                    <a:pt x="394" y="3513"/>
                    <a:pt x="873" y="3513"/>
                  </a:cubicBezTo>
                  <a:cubicBezTo>
                    <a:pt x="1362" y="3513"/>
                    <a:pt x="1756" y="3119"/>
                    <a:pt x="1756" y="2631"/>
                  </a:cubicBezTo>
                  <a:lnTo>
                    <a:pt x="1756" y="884"/>
                  </a:lnTo>
                  <a:cubicBezTo>
                    <a:pt x="1747" y="395"/>
                    <a:pt x="1362" y="1"/>
                    <a:pt x="873"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0"/>
            <p:cNvSpPr/>
            <p:nvPr/>
          </p:nvSpPr>
          <p:spPr>
            <a:xfrm>
              <a:off x="2751175" y="1773675"/>
              <a:ext cx="43925" cy="87600"/>
            </a:xfrm>
            <a:custGeom>
              <a:rect b="b" l="l" r="r" t="t"/>
              <a:pathLst>
                <a:path extrusionOk="0" h="3504" w="1757">
                  <a:moveTo>
                    <a:pt x="873" y="0"/>
                  </a:moveTo>
                  <a:cubicBezTo>
                    <a:pt x="394" y="0"/>
                    <a:pt x="0" y="395"/>
                    <a:pt x="0" y="874"/>
                  </a:cubicBezTo>
                  <a:lnTo>
                    <a:pt x="0" y="2630"/>
                  </a:lnTo>
                  <a:cubicBezTo>
                    <a:pt x="0" y="3109"/>
                    <a:pt x="394" y="3503"/>
                    <a:pt x="873" y="3503"/>
                  </a:cubicBezTo>
                  <a:cubicBezTo>
                    <a:pt x="1362" y="3503"/>
                    <a:pt x="1747" y="3109"/>
                    <a:pt x="1756" y="2630"/>
                  </a:cubicBezTo>
                  <a:lnTo>
                    <a:pt x="1756" y="874"/>
                  </a:lnTo>
                  <a:cubicBezTo>
                    <a:pt x="1756" y="395"/>
                    <a:pt x="1362" y="0"/>
                    <a:pt x="873"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0"/>
            <p:cNvSpPr/>
            <p:nvPr/>
          </p:nvSpPr>
          <p:spPr>
            <a:xfrm>
              <a:off x="2816425" y="2298675"/>
              <a:ext cx="44650" cy="88550"/>
            </a:xfrm>
            <a:custGeom>
              <a:rect b="b" l="l" r="r" t="t"/>
              <a:pathLst>
                <a:path extrusionOk="0" h="3542" w="1786">
                  <a:moveTo>
                    <a:pt x="893" y="0"/>
                  </a:moveTo>
                  <a:cubicBezTo>
                    <a:pt x="395" y="0"/>
                    <a:pt x="1" y="414"/>
                    <a:pt x="20" y="911"/>
                  </a:cubicBezTo>
                  <a:lnTo>
                    <a:pt x="20" y="2668"/>
                  </a:lnTo>
                  <a:cubicBezTo>
                    <a:pt x="20" y="3147"/>
                    <a:pt x="414" y="3541"/>
                    <a:pt x="893" y="3541"/>
                  </a:cubicBezTo>
                  <a:cubicBezTo>
                    <a:pt x="1382" y="3541"/>
                    <a:pt x="1767" y="3147"/>
                    <a:pt x="1767" y="2668"/>
                  </a:cubicBezTo>
                  <a:lnTo>
                    <a:pt x="1767" y="911"/>
                  </a:lnTo>
                  <a:cubicBezTo>
                    <a:pt x="1785" y="414"/>
                    <a:pt x="1391" y="0"/>
                    <a:pt x="893"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0"/>
            <p:cNvSpPr/>
            <p:nvPr/>
          </p:nvSpPr>
          <p:spPr>
            <a:xfrm>
              <a:off x="2685425" y="2431800"/>
              <a:ext cx="43700" cy="86900"/>
            </a:xfrm>
            <a:custGeom>
              <a:rect b="b" l="l" r="r" t="t"/>
              <a:pathLst>
                <a:path extrusionOk="0" h="3476" w="1748">
                  <a:moveTo>
                    <a:pt x="874" y="1"/>
                  </a:moveTo>
                  <a:cubicBezTo>
                    <a:pt x="404" y="1"/>
                    <a:pt x="19" y="376"/>
                    <a:pt x="0" y="846"/>
                  </a:cubicBezTo>
                  <a:lnTo>
                    <a:pt x="0" y="2593"/>
                  </a:lnTo>
                  <a:cubicBezTo>
                    <a:pt x="0" y="3081"/>
                    <a:pt x="395" y="3466"/>
                    <a:pt x="874" y="3476"/>
                  </a:cubicBezTo>
                  <a:cubicBezTo>
                    <a:pt x="1362" y="3476"/>
                    <a:pt x="1747" y="3081"/>
                    <a:pt x="1747" y="2593"/>
                  </a:cubicBezTo>
                  <a:lnTo>
                    <a:pt x="1747" y="846"/>
                  </a:lnTo>
                  <a:cubicBezTo>
                    <a:pt x="1738" y="376"/>
                    <a:pt x="1343" y="1"/>
                    <a:pt x="874"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0"/>
            <p:cNvSpPr/>
            <p:nvPr/>
          </p:nvSpPr>
          <p:spPr>
            <a:xfrm>
              <a:off x="2816900" y="2431800"/>
              <a:ext cx="43700" cy="86900"/>
            </a:xfrm>
            <a:custGeom>
              <a:rect b="b" l="l" r="r" t="t"/>
              <a:pathLst>
                <a:path extrusionOk="0" h="3476" w="1748">
                  <a:moveTo>
                    <a:pt x="874" y="1"/>
                  </a:moveTo>
                  <a:cubicBezTo>
                    <a:pt x="405" y="1"/>
                    <a:pt x="20" y="376"/>
                    <a:pt x="1" y="846"/>
                  </a:cubicBezTo>
                  <a:lnTo>
                    <a:pt x="1" y="2593"/>
                  </a:lnTo>
                  <a:cubicBezTo>
                    <a:pt x="1" y="3081"/>
                    <a:pt x="395" y="3476"/>
                    <a:pt x="874" y="3476"/>
                  </a:cubicBezTo>
                  <a:cubicBezTo>
                    <a:pt x="1363" y="3466"/>
                    <a:pt x="1748" y="3081"/>
                    <a:pt x="1748" y="2593"/>
                  </a:cubicBezTo>
                  <a:lnTo>
                    <a:pt x="1748" y="846"/>
                  </a:lnTo>
                  <a:cubicBezTo>
                    <a:pt x="1738" y="376"/>
                    <a:pt x="1344" y="1"/>
                    <a:pt x="874"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0"/>
            <p:cNvSpPr/>
            <p:nvPr/>
          </p:nvSpPr>
          <p:spPr>
            <a:xfrm>
              <a:off x="2685425" y="2563300"/>
              <a:ext cx="43925" cy="86875"/>
            </a:xfrm>
            <a:custGeom>
              <a:rect b="b" l="l" r="r" t="t"/>
              <a:pathLst>
                <a:path extrusionOk="0" h="3475" w="1757">
                  <a:moveTo>
                    <a:pt x="874" y="0"/>
                  </a:moveTo>
                  <a:cubicBezTo>
                    <a:pt x="404" y="0"/>
                    <a:pt x="19" y="366"/>
                    <a:pt x="0" y="845"/>
                  </a:cubicBezTo>
                  <a:lnTo>
                    <a:pt x="0" y="2592"/>
                  </a:lnTo>
                  <a:cubicBezTo>
                    <a:pt x="0" y="3081"/>
                    <a:pt x="395" y="3475"/>
                    <a:pt x="874" y="3475"/>
                  </a:cubicBezTo>
                  <a:cubicBezTo>
                    <a:pt x="1362" y="3475"/>
                    <a:pt x="1757" y="3081"/>
                    <a:pt x="1747" y="2592"/>
                  </a:cubicBezTo>
                  <a:lnTo>
                    <a:pt x="1747" y="845"/>
                  </a:lnTo>
                  <a:cubicBezTo>
                    <a:pt x="1738" y="366"/>
                    <a:pt x="1343" y="0"/>
                    <a:pt x="874"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0"/>
            <p:cNvSpPr/>
            <p:nvPr/>
          </p:nvSpPr>
          <p:spPr>
            <a:xfrm>
              <a:off x="2816900" y="2563300"/>
              <a:ext cx="43700" cy="86875"/>
            </a:xfrm>
            <a:custGeom>
              <a:rect b="b" l="l" r="r" t="t"/>
              <a:pathLst>
                <a:path extrusionOk="0" h="3475" w="1748">
                  <a:moveTo>
                    <a:pt x="874" y="0"/>
                  </a:moveTo>
                  <a:cubicBezTo>
                    <a:pt x="405" y="0"/>
                    <a:pt x="20" y="366"/>
                    <a:pt x="1" y="845"/>
                  </a:cubicBezTo>
                  <a:lnTo>
                    <a:pt x="1" y="2592"/>
                  </a:lnTo>
                  <a:cubicBezTo>
                    <a:pt x="1" y="3081"/>
                    <a:pt x="395" y="3475"/>
                    <a:pt x="874" y="3475"/>
                  </a:cubicBezTo>
                  <a:cubicBezTo>
                    <a:pt x="1363" y="3475"/>
                    <a:pt x="1748" y="3081"/>
                    <a:pt x="1748" y="2592"/>
                  </a:cubicBezTo>
                  <a:lnTo>
                    <a:pt x="1748" y="845"/>
                  </a:lnTo>
                  <a:cubicBezTo>
                    <a:pt x="1738" y="366"/>
                    <a:pt x="1344" y="0"/>
                    <a:pt x="874"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0"/>
            <p:cNvSpPr/>
            <p:nvPr/>
          </p:nvSpPr>
          <p:spPr>
            <a:xfrm>
              <a:off x="2729325" y="2715900"/>
              <a:ext cx="87600" cy="131525"/>
            </a:xfrm>
            <a:custGeom>
              <a:rect b="b" l="l" r="r" t="t"/>
              <a:pathLst>
                <a:path extrusionOk="0" h="5261" w="3504">
                  <a:moveTo>
                    <a:pt x="874" y="1"/>
                  </a:moveTo>
                  <a:cubicBezTo>
                    <a:pt x="386" y="1"/>
                    <a:pt x="1" y="386"/>
                    <a:pt x="1" y="874"/>
                  </a:cubicBezTo>
                  <a:lnTo>
                    <a:pt x="1" y="5260"/>
                  </a:lnTo>
                  <a:lnTo>
                    <a:pt x="3504" y="5260"/>
                  </a:lnTo>
                  <a:lnTo>
                    <a:pt x="3504" y="874"/>
                  </a:lnTo>
                  <a:cubicBezTo>
                    <a:pt x="3504" y="386"/>
                    <a:pt x="3109" y="1"/>
                    <a:pt x="2630"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0"/>
            <p:cNvSpPr/>
            <p:nvPr/>
          </p:nvSpPr>
          <p:spPr>
            <a:xfrm>
              <a:off x="2991350" y="2452925"/>
              <a:ext cx="65775" cy="43725"/>
            </a:xfrm>
            <a:custGeom>
              <a:rect b="b" l="l" r="r" t="t"/>
              <a:pathLst>
                <a:path extrusionOk="0" h="1749" w="2631">
                  <a:moveTo>
                    <a:pt x="878" y="0"/>
                  </a:moveTo>
                  <a:cubicBezTo>
                    <a:pt x="395" y="0"/>
                    <a:pt x="1" y="388"/>
                    <a:pt x="1" y="874"/>
                  </a:cubicBezTo>
                  <a:cubicBezTo>
                    <a:pt x="1" y="1361"/>
                    <a:pt x="395" y="1748"/>
                    <a:pt x="878" y="1748"/>
                  </a:cubicBezTo>
                  <a:cubicBezTo>
                    <a:pt x="889" y="1748"/>
                    <a:pt x="901" y="1748"/>
                    <a:pt x="912" y="1748"/>
                  </a:cubicBezTo>
                  <a:lnTo>
                    <a:pt x="1785" y="1748"/>
                  </a:lnTo>
                  <a:cubicBezTo>
                    <a:pt x="2255" y="1738"/>
                    <a:pt x="2631" y="1344"/>
                    <a:pt x="2631" y="874"/>
                  </a:cubicBezTo>
                  <a:cubicBezTo>
                    <a:pt x="2631" y="405"/>
                    <a:pt x="2255" y="20"/>
                    <a:pt x="1785" y="1"/>
                  </a:cubicBezTo>
                  <a:lnTo>
                    <a:pt x="912" y="1"/>
                  </a:lnTo>
                  <a:cubicBezTo>
                    <a:pt x="901" y="0"/>
                    <a:pt x="889" y="0"/>
                    <a:pt x="878"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0"/>
            <p:cNvSpPr/>
            <p:nvPr/>
          </p:nvSpPr>
          <p:spPr>
            <a:xfrm>
              <a:off x="2991350" y="2540500"/>
              <a:ext cx="65775" cy="43950"/>
            </a:xfrm>
            <a:custGeom>
              <a:rect b="b" l="l" r="r" t="t"/>
              <a:pathLst>
                <a:path extrusionOk="0" h="1758" w="2631">
                  <a:moveTo>
                    <a:pt x="878" y="0"/>
                  </a:moveTo>
                  <a:cubicBezTo>
                    <a:pt x="395" y="0"/>
                    <a:pt x="1" y="388"/>
                    <a:pt x="1" y="874"/>
                  </a:cubicBezTo>
                  <a:cubicBezTo>
                    <a:pt x="1" y="1361"/>
                    <a:pt x="396" y="1758"/>
                    <a:pt x="879" y="1758"/>
                  </a:cubicBezTo>
                  <a:cubicBezTo>
                    <a:pt x="890" y="1758"/>
                    <a:pt x="901" y="1758"/>
                    <a:pt x="912" y="1757"/>
                  </a:cubicBezTo>
                  <a:lnTo>
                    <a:pt x="1785" y="1757"/>
                  </a:lnTo>
                  <a:cubicBezTo>
                    <a:pt x="2255" y="1738"/>
                    <a:pt x="2631" y="1353"/>
                    <a:pt x="2631" y="874"/>
                  </a:cubicBezTo>
                  <a:cubicBezTo>
                    <a:pt x="2631" y="405"/>
                    <a:pt x="2255" y="20"/>
                    <a:pt x="1785" y="1"/>
                  </a:cubicBezTo>
                  <a:lnTo>
                    <a:pt x="912" y="1"/>
                  </a:lnTo>
                  <a:cubicBezTo>
                    <a:pt x="901" y="1"/>
                    <a:pt x="889" y="0"/>
                    <a:pt x="878"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0"/>
            <p:cNvSpPr/>
            <p:nvPr/>
          </p:nvSpPr>
          <p:spPr>
            <a:xfrm>
              <a:off x="2992075" y="2628100"/>
              <a:ext cx="65750" cy="43925"/>
            </a:xfrm>
            <a:custGeom>
              <a:rect b="b" l="l" r="r" t="t"/>
              <a:pathLst>
                <a:path extrusionOk="0" h="1757" w="2630">
                  <a:moveTo>
                    <a:pt x="883" y="0"/>
                  </a:moveTo>
                  <a:cubicBezTo>
                    <a:pt x="395" y="0"/>
                    <a:pt x="0" y="395"/>
                    <a:pt x="0" y="883"/>
                  </a:cubicBezTo>
                  <a:cubicBezTo>
                    <a:pt x="0" y="1362"/>
                    <a:pt x="395" y="1756"/>
                    <a:pt x="883" y="1756"/>
                  </a:cubicBezTo>
                  <a:lnTo>
                    <a:pt x="1756" y="1756"/>
                  </a:lnTo>
                  <a:cubicBezTo>
                    <a:pt x="2245" y="1756"/>
                    <a:pt x="2630" y="1362"/>
                    <a:pt x="2630" y="883"/>
                  </a:cubicBezTo>
                  <a:cubicBezTo>
                    <a:pt x="2630" y="395"/>
                    <a:pt x="2245" y="0"/>
                    <a:pt x="1756"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0"/>
            <p:cNvSpPr/>
            <p:nvPr/>
          </p:nvSpPr>
          <p:spPr>
            <a:xfrm>
              <a:off x="2991350" y="2715900"/>
              <a:ext cx="65775" cy="43725"/>
            </a:xfrm>
            <a:custGeom>
              <a:rect b="b" l="l" r="r" t="t"/>
              <a:pathLst>
                <a:path extrusionOk="0" h="1749" w="2631">
                  <a:moveTo>
                    <a:pt x="878" y="0"/>
                  </a:moveTo>
                  <a:cubicBezTo>
                    <a:pt x="395" y="0"/>
                    <a:pt x="1" y="388"/>
                    <a:pt x="1" y="874"/>
                  </a:cubicBezTo>
                  <a:cubicBezTo>
                    <a:pt x="1" y="1361"/>
                    <a:pt x="395" y="1748"/>
                    <a:pt x="878" y="1748"/>
                  </a:cubicBezTo>
                  <a:cubicBezTo>
                    <a:pt x="889" y="1748"/>
                    <a:pt x="901" y="1748"/>
                    <a:pt x="912" y="1748"/>
                  </a:cubicBezTo>
                  <a:lnTo>
                    <a:pt x="1785" y="1748"/>
                  </a:lnTo>
                  <a:cubicBezTo>
                    <a:pt x="2255" y="1729"/>
                    <a:pt x="2631" y="1344"/>
                    <a:pt x="2631" y="874"/>
                  </a:cubicBezTo>
                  <a:cubicBezTo>
                    <a:pt x="2631" y="405"/>
                    <a:pt x="2255" y="10"/>
                    <a:pt x="1785" y="1"/>
                  </a:cubicBezTo>
                  <a:lnTo>
                    <a:pt x="912" y="1"/>
                  </a:lnTo>
                  <a:cubicBezTo>
                    <a:pt x="901" y="0"/>
                    <a:pt x="889" y="0"/>
                    <a:pt x="878"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0"/>
            <p:cNvSpPr/>
            <p:nvPr/>
          </p:nvSpPr>
          <p:spPr>
            <a:xfrm>
              <a:off x="2092550" y="2474750"/>
              <a:ext cx="107575" cy="43950"/>
            </a:xfrm>
            <a:custGeom>
              <a:rect b="b" l="l" r="r" t="t"/>
              <a:pathLst>
                <a:path extrusionOk="0" h="1758" w="4303">
                  <a:moveTo>
                    <a:pt x="878" y="1"/>
                  </a:moveTo>
                  <a:cubicBezTo>
                    <a:pt x="395" y="1"/>
                    <a:pt x="1" y="388"/>
                    <a:pt x="1" y="875"/>
                  </a:cubicBezTo>
                  <a:cubicBezTo>
                    <a:pt x="1" y="1367"/>
                    <a:pt x="404" y="1758"/>
                    <a:pt x="894" y="1758"/>
                  </a:cubicBezTo>
                  <a:cubicBezTo>
                    <a:pt x="900" y="1758"/>
                    <a:pt x="906" y="1758"/>
                    <a:pt x="912" y="1758"/>
                  </a:cubicBezTo>
                  <a:lnTo>
                    <a:pt x="3457" y="1758"/>
                  </a:lnTo>
                  <a:cubicBezTo>
                    <a:pt x="3926" y="1739"/>
                    <a:pt x="4302" y="1344"/>
                    <a:pt x="4302" y="875"/>
                  </a:cubicBezTo>
                  <a:cubicBezTo>
                    <a:pt x="4302" y="405"/>
                    <a:pt x="3926" y="20"/>
                    <a:pt x="3457" y="1"/>
                  </a:cubicBezTo>
                  <a:lnTo>
                    <a:pt x="912" y="1"/>
                  </a:lnTo>
                  <a:cubicBezTo>
                    <a:pt x="900" y="1"/>
                    <a:pt x="889" y="1"/>
                    <a:pt x="878"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0"/>
            <p:cNvSpPr/>
            <p:nvPr/>
          </p:nvSpPr>
          <p:spPr>
            <a:xfrm>
              <a:off x="2093500" y="2387200"/>
              <a:ext cx="107325" cy="43925"/>
            </a:xfrm>
            <a:custGeom>
              <a:rect b="b" l="l" r="r" t="t"/>
              <a:pathLst>
                <a:path extrusionOk="0" h="1757" w="4293">
                  <a:moveTo>
                    <a:pt x="874" y="0"/>
                  </a:moveTo>
                  <a:cubicBezTo>
                    <a:pt x="395" y="0"/>
                    <a:pt x="0" y="395"/>
                    <a:pt x="0" y="874"/>
                  </a:cubicBezTo>
                  <a:cubicBezTo>
                    <a:pt x="0" y="1362"/>
                    <a:pt x="395" y="1747"/>
                    <a:pt x="874" y="1756"/>
                  </a:cubicBezTo>
                  <a:lnTo>
                    <a:pt x="3419" y="1756"/>
                  </a:lnTo>
                  <a:cubicBezTo>
                    <a:pt x="3898" y="1747"/>
                    <a:pt x="4292" y="1362"/>
                    <a:pt x="4292" y="874"/>
                  </a:cubicBezTo>
                  <a:cubicBezTo>
                    <a:pt x="4292" y="395"/>
                    <a:pt x="3898" y="0"/>
                    <a:pt x="3419"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0"/>
            <p:cNvSpPr/>
            <p:nvPr/>
          </p:nvSpPr>
          <p:spPr>
            <a:xfrm>
              <a:off x="2092550" y="2299600"/>
              <a:ext cx="107575" cy="43725"/>
            </a:xfrm>
            <a:custGeom>
              <a:rect b="b" l="l" r="r" t="t"/>
              <a:pathLst>
                <a:path extrusionOk="0" h="1749" w="4303">
                  <a:moveTo>
                    <a:pt x="878" y="0"/>
                  </a:moveTo>
                  <a:cubicBezTo>
                    <a:pt x="395" y="0"/>
                    <a:pt x="1" y="388"/>
                    <a:pt x="1" y="874"/>
                  </a:cubicBezTo>
                  <a:cubicBezTo>
                    <a:pt x="1" y="1361"/>
                    <a:pt x="395" y="1748"/>
                    <a:pt x="878" y="1748"/>
                  </a:cubicBezTo>
                  <a:cubicBezTo>
                    <a:pt x="889" y="1748"/>
                    <a:pt x="900" y="1748"/>
                    <a:pt x="912" y="1748"/>
                  </a:cubicBezTo>
                  <a:lnTo>
                    <a:pt x="3457" y="1748"/>
                  </a:lnTo>
                  <a:cubicBezTo>
                    <a:pt x="3926" y="1729"/>
                    <a:pt x="4302" y="1344"/>
                    <a:pt x="4302" y="874"/>
                  </a:cubicBezTo>
                  <a:cubicBezTo>
                    <a:pt x="4302" y="405"/>
                    <a:pt x="3926" y="10"/>
                    <a:pt x="3457" y="1"/>
                  </a:cubicBezTo>
                  <a:lnTo>
                    <a:pt x="912" y="1"/>
                  </a:lnTo>
                  <a:cubicBezTo>
                    <a:pt x="900" y="1"/>
                    <a:pt x="889" y="0"/>
                    <a:pt x="878"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0"/>
            <p:cNvSpPr/>
            <p:nvPr/>
          </p:nvSpPr>
          <p:spPr>
            <a:xfrm>
              <a:off x="2092550" y="2562325"/>
              <a:ext cx="107575" cy="43975"/>
            </a:xfrm>
            <a:custGeom>
              <a:rect b="b" l="l" r="r" t="t"/>
              <a:pathLst>
                <a:path extrusionOk="0" h="1759" w="4303">
                  <a:moveTo>
                    <a:pt x="878" y="1"/>
                  </a:moveTo>
                  <a:cubicBezTo>
                    <a:pt x="396" y="1"/>
                    <a:pt x="1" y="398"/>
                    <a:pt x="1" y="884"/>
                  </a:cubicBezTo>
                  <a:cubicBezTo>
                    <a:pt x="1" y="1371"/>
                    <a:pt x="395" y="1758"/>
                    <a:pt x="878" y="1758"/>
                  </a:cubicBezTo>
                  <a:cubicBezTo>
                    <a:pt x="889" y="1758"/>
                    <a:pt x="900" y="1758"/>
                    <a:pt x="912" y="1758"/>
                  </a:cubicBezTo>
                  <a:lnTo>
                    <a:pt x="3457" y="1758"/>
                  </a:lnTo>
                  <a:cubicBezTo>
                    <a:pt x="3926" y="1739"/>
                    <a:pt x="4302" y="1354"/>
                    <a:pt x="4302" y="884"/>
                  </a:cubicBezTo>
                  <a:cubicBezTo>
                    <a:pt x="4302" y="405"/>
                    <a:pt x="3926" y="20"/>
                    <a:pt x="3457" y="1"/>
                  </a:cubicBezTo>
                  <a:lnTo>
                    <a:pt x="912" y="1"/>
                  </a:lnTo>
                  <a:cubicBezTo>
                    <a:pt x="900" y="1"/>
                    <a:pt x="889" y="1"/>
                    <a:pt x="878"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0"/>
            <p:cNvSpPr/>
            <p:nvPr/>
          </p:nvSpPr>
          <p:spPr>
            <a:xfrm>
              <a:off x="2092550" y="2650150"/>
              <a:ext cx="107575" cy="43725"/>
            </a:xfrm>
            <a:custGeom>
              <a:rect b="b" l="l" r="r" t="t"/>
              <a:pathLst>
                <a:path extrusionOk="0" h="1749" w="4303">
                  <a:moveTo>
                    <a:pt x="878" y="0"/>
                  </a:moveTo>
                  <a:cubicBezTo>
                    <a:pt x="395" y="0"/>
                    <a:pt x="1" y="388"/>
                    <a:pt x="1" y="874"/>
                  </a:cubicBezTo>
                  <a:cubicBezTo>
                    <a:pt x="1" y="1361"/>
                    <a:pt x="395" y="1749"/>
                    <a:pt x="878" y="1749"/>
                  </a:cubicBezTo>
                  <a:cubicBezTo>
                    <a:pt x="889" y="1749"/>
                    <a:pt x="900" y="1748"/>
                    <a:pt x="912" y="1748"/>
                  </a:cubicBezTo>
                  <a:lnTo>
                    <a:pt x="3457" y="1748"/>
                  </a:lnTo>
                  <a:cubicBezTo>
                    <a:pt x="3926" y="1729"/>
                    <a:pt x="4302" y="1344"/>
                    <a:pt x="4302" y="874"/>
                  </a:cubicBezTo>
                  <a:cubicBezTo>
                    <a:pt x="4302" y="405"/>
                    <a:pt x="3926" y="10"/>
                    <a:pt x="3457" y="1"/>
                  </a:cubicBezTo>
                  <a:lnTo>
                    <a:pt x="912" y="1"/>
                  </a:lnTo>
                  <a:cubicBezTo>
                    <a:pt x="900" y="1"/>
                    <a:pt x="889" y="0"/>
                    <a:pt x="878"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0"/>
            <p:cNvSpPr/>
            <p:nvPr/>
          </p:nvSpPr>
          <p:spPr>
            <a:xfrm>
              <a:off x="2092550" y="2737725"/>
              <a:ext cx="107575" cy="43950"/>
            </a:xfrm>
            <a:custGeom>
              <a:rect b="b" l="l" r="r" t="t"/>
              <a:pathLst>
                <a:path extrusionOk="0" h="1758" w="4303">
                  <a:moveTo>
                    <a:pt x="878" y="1"/>
                  </a:moveTo>
                  <a:cubicBezTo>
                    <a:pt x="395" y="1"/>
                    <a:pt x="1" y="388"/>
                    <a:pt x="1" y="875"/>
                  </a:cubicBezTo>
                  <a:cubicBezTo>
                    <a:pt x="1" y="1367"/>
                    <a:pt x="404" y="1758"/>
                    <a:pt x="894" y="1758"/>
                  </a:cubicBezTo>
                  <a:cubicBezTo>
                    <a:pt x="900" y="1758"/>
                    <a:pt x="906" y="1758"/>
                    <a:pt x="912" y="1757"/>
                  </a:cubicBezTo>
                  <a:lnTo>
                    <a:pt x="3457" y="1757"/>
                  </a:lnTo>
                  <a:cubicBezTo>
                    <a:pt x="3926" y="1739"/>
                    <a:pt x="4302" y="1344"/>
                    <a:pt x="4302" y="875"/>
                  </a:cubicBezTo>
                  <a:cubicBezTo>
                    <a:pt x="4302" y="405"/>
                    <a:pt x="3926" y="20"/>
                    <a:pt x="3457" y="1"/>
                  </a:cubicBezTo>
                  <a:lnTo>
                    <a:pt x="912" y="1"/>
                  </a:lnTo>
                  <a:cubicBezTo>
                    <a:pt x="900" y="1"/>
                    <a:pt x="889" y="1"/>
                    <a:pt x="878"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0"/>
            <p:cNvSpPr/>
            <p:nvPr/>
          </p:nvSpPr>
          <p:spPr>
            <a:xfrm>
              <a:off x="3101725" y="2453100"/>
              <a:ext cx="45325" cy="43525"/>
            </a:xfrm>
            <a:custGeom>
              <a:rect b="b" l="l" r="r" t="t"/>
              <a:pathLst>
                <a:path extrusionOk="0" h="1741" w="1813">
                  <a:moveTo>
                    <a:pt x="875" y="1"/>
                  </a:moveTo>
                  <a:cubicBezTo>
                    <a:pt x="651" y="1"/>
                    <a:pt x="428" y="83"/>
                    <a:pt x="254" y="247"/>
                  </a:cubicBezTo>
                  <a:cubicBezTo>
                    <a:pt x="169" y="332"/>
                    <a:pt x="113" y="426"/>
                    <a:pt x="66" y="539"/>
                  </a:cubicBezTo>
                  <a:cubicBezTo>
                    <a:pt x="28" y="642"/>
                    <a:pt x="0" y="755"/>
                    <a:pt x="0" y="867"/>
                  </a:cubicBezTo>
                  <a:cubicBezTo>
                    <a:pt x="0" y="1102"/>
                    <a:pt x="94" y="1327"/>
                    <a:pt x="254" y="1487"/>
                  </a:cubicBezTo>
                  <a:cubicBezTo>
                    <a:pt x="338" y="1572"/>
                    <a:pt x="432" y="1628"/>
                    <a:pt x="545" y="1675"/>
                  </a:cubicBezTo>
                  <a:cubicBezTo>
                    <a:pt x="648" y="1722"/>
                    <a:pt x="761" y="1741"/>
                    <a:pt x="874" y="1741"/>
                  </a:cubicBezTo>
                  <a:cubicBezTo>
                    <a:pt x="1108" y="1741"/>
                    <a:pt x="1334" y="1647"/>
                    <a:pt x="1503" y="1487"/>
                  </a:cubicBezTo>
                  <a:cubicBezTo>
                    <a:pt x="1578" y="1403"/>
                    <a:pt x="1634" y="1309"/>
                    <a:pt x="1681" y="1205"/>
                  </a:cubicBezTo>
                  <a:cubicBezTo>
                    <a:pt x="1813" y="877"/>
                    <a:pt x="1738" y="501"/>
                    <a:pt x="1503" y="247"/>
                  </a:cubicBezTo>
                  <a:cubicBezTo>
                    <a:pt x="1324" y="83"/>
                    <a:pt x="1099" y="1"/>
                    <a:pt x="875"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0"/>
            <p:cNvSpPr/>
            <p:nvPr/>
          </p:nvSpPr>
          <p:spPr>
            <a:xfrm>
              <a:off x="3101725" y="2540450"/>
              <a:ext cx="43925" cy="44000"/>
            </a:xfrm>
            <a:custGeom>
              <a:rect b="b" l="l" r="r" t="t"/>
              <a:pathLst>
                <a:path extrusionOk="0" h="1760" w="1757">
                  <a:moveTo>
                    <a:pt x="863" y="1"/>
                  </a:moveTo>
                  <a:cubicBezTo>
                    <a:pt x="516" y="1"/>
                    <a:pt x="193" y="213"/>
                    <a:pt x="66" y="548"/>
                  </a:cubicBezTo>
                  <a:cubicBezTo>
                    <a:pt x="28" y="651"/>
                    <a:pt x="0" y="764"/>
                    <a:pt x="0" y="876"/>
                  </a:cubicBezTo>
                  <a:cubicBezTo>
                    <a:pt x="0" y="942"/>
                    <a:pt x="10" y="999"/>
                    <a:pt x="19" y="1055"/>
                  </a:cubicBezTo>
                  <a:cubicBezTo>
                    <a:pt x="28" y="1111"/>
                    <a:pt x="47" y="1168"/>
                    <a:pt x="66" y="1215"/>
                  </a:cubicBezTo>
                  <a:cubicBezTo>
                    <a:pt x="85" y="1271"/>
                    <a:pt x="113" y="1318"/>
                    <a:pt x="150" y="1374"/>
                  </a:cubicBezTo>
                  <a:lnTo>
                    <a:pt x="254" y="1506"/>
                  </a:lnTo>
                  <a:cubicBezTo>
                    <a:pt x="423" y="1665"/>
                    <a:pt x="648" y="1750"/>
                    <a:pt x="874" y="1759"/>
                  </a:cubicBezTo>
                  <a:cubicBezTo>
                    <a:pt x="930" y="1759"/>
                    <a:pt x="996" y="1750"/>
                    <a:pt x="1052" y="1740"/>
                  </a:cubicBezTo>
                  <a:cubicBezTo>
                    <a:pt x="1108" y="1731"/>
                    <a:pt x="1155" y="1712"/>
                    <a:pt x="1212" y="1684"/>
                  </a:cubicBezTo>
                  <a:cubicBezTo>
                    <a:pt x="1268" y="1665"/>
                    <a:pt x="1315" y="1637"/>
                    <a:pt x="1371" y="1609"/>
                  </a:cubicBezTo>
                  <a:lnTo>
                    <a:pt x="1503" y="1506"/>
                  </a:lnTo>
                  <a:lnTo>
                    <a:pt x="1606" y="1374"/>
                  </a:lnTo>
                  <a:cubicBezTo>
                    <a:pt x="1634" y="1318"/>
                    <a:pt x="1663" y="1271"/>
                    <a:pt x="1681" y="1215"/>
                  </a:cubicBezTo>
                  <a:cubicBezTo>
                    <a:pt x="1710" y="1168"/>
                    <a:pt x="1728" y="1111"/>
                    <a:pt x="1738" y="1055"/>
                  </a:cubicBezTo>
                  <a:cubicBezTo>
                    <a:pt x="1747" y="999"/>
                    <a:pt x="1747" y="942"/>
                    <a:pt x="1756" y="876"/>
                  </a:cubicBezTo>
                  <a:cubicBezTo>
                    <a:pt x="1747" y="651"/>
                    <a:pt x="1663" y="426"/>
                    <a:pt x="1503" y="257"/>
                  </a:cubicBezTo>
                  <a:cubicBezTo>
                    <a:pt x="1456" y="219"/>
                    <a:pt x="1409" y="181"/>
                    <a:pt x="1371" y="153"/>
                  </a:cubicBezTo>
                  <a:cubicBezTo>
                    <a:pt x="1315" y="116"/>
                    <a:pt x="1268" y="97"/>
                    <a:pt x="1212" y="78"/>
                  </a:cubicBezTo>
                  <a:cubicBezTo>
                    <a:pt x="1155" y="50"/>
                    <a:pt x="1108" y="31"/>
                    <a:pt x="1052" y="22"/>
                  </a:cubicBezTo>
                  <a:cubicBezTo>
                    <a:pt x="989" y="7"/>
                    <a:pt x="926" y="1"/>
                    <a:pt x="863"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0"/>
            <p:cNvSpPr/>
            <p:nvPr/>
          </p:nvSpPr>
          <p:spPr>
            <a:xfrm>
              <a:off x="3094200" y="2628125"/>
              <a:ext cx="58900" cy="43900"/>
            </a:xfrm>
            <a:custGeom>
              <a:rect b="b" l="l" r="r" t="t"/>
              <a:pathLst>
                <a:path extrusionOk="0" h="1756" w="2356">
                  <a:moveTo>
                    <a:pt x="1176" y="1"/>
                  </a:moveTo>
                  <a:cubicBezTo>
                    <a:pt x="944" y="1"/>
                    <a:pt x="720" y="88"/>
                    <a:pt x="555" y="253"/>
                  </a:cubicBezTo>
                  <a:cubicBezTo>
                    <a:pt x="1" y="807"/>
                    <a:pt x="395" y="1755"/>
                    <a:pt x="1175" y="1755"/>
                  </a:cubicBezTo>
                  <a:cubicBezTo>
                    <a:pt x="1178" y="1755"/>
                    <a:pt x="1182" y="1756"/>
                    <a:pt x="1186" y="1756"/>
                  </a:cubicBezTo>
                  <a:cubicBezTo>
                    <a:pt x="1967" y="1756"/>
                    <a:pt x="2355" y="804"/>
                    <a:pt x="1804" y="262"/>
                  </a:cubicBezTo>
                  <a:cubicBezTo>
                    <a:pt x="1757" y="225"/>
                    <a:pt x="1710" y="187"/>
                    <a:pt x="1672" y="149"/>
                  </a:cubicBezTo>
                  <a:cubicBezTo>
                    <a:pt x="1616" y="121"/>
                    <a:pt x="1569" y="93"/>
                    <a:pt x="1513" y="74"/>
                  </a:cubicBezTo>
                  <a:cubicBezTo>
                    <a:pt x="1456" y="46"/>
                    <a:pt x="1409" y="27"/>
                    <a:pt x="1353" y="18"/>
                  </a:cubicBezTo>
                  <a:cubicBezTo>
                    <a:pt x="1294" y="7"/>
                    <a:pt x="1235" y="1"/>
                    <a:pt x="1176"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0"/>
            <p:cNvSpPr/>
            <p:nvPr/>
          </p:nvSpPr>
          <p:spPr>
            <a:xfrm>
              <a:off x="3093725" y="2716050"/>
              <a:ext cx="60025" cy="43550"/>
            </a:xfrm>
            <a:custGeom>
              <a:rect b="b" l="l" r="r" t="t"/>
              <a:pathLst>
                <a:path extrusionOk="0" h="1742" w="2401">
                  <a:moveTo>
                    <a:pt x="1214" y="1"/>
                  </a:moveTo>
                  <a:cubicBezTo>
                    <a:pt x="1105" y="1"/>
                    <a:pt x="991" y="22"/>
                    <a:pt x="874" y="70"/>
                  </a:cubicBezTo>
                  <a:cubicBezTo>
                    <a:pt x="1" y="436"/>
                    <a:pt x="245" y="1732"/>
                    <a:pt x="1194" y="1742"/>
                  </a:cubicBezTo>
                  <a:cubicBezTo>
                    <a:pt x="1428" y="1742"/>
                    <a:pt x="1654" y="1648"/>
                    <a:pt x="1823" y="1488"/>
                  </a:cubicBezTo>
                  <a:cubicBezTo>
                    <a:pt x="2401" y="910"/>
                    <a:pt x="1921" y="1"/>
                    <a:pt x="1214"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0"/>
            <p:cNvSpPr/>
            <p:nvPr/>
          </p:nvSpPr>
          <p:spPr>
            <a:xfrm>
              <a:off x="2237200" y="2299600"/>
              <a:ext cx="51200" cy="43850"/>
            </a:xfrm>
            <a:custGeom>
              <a:rect b="b" l="l" r="r" t="t"/>
              <a:pathLst>
                <a:path extrusionOk="0" h="1754" w="2048">
                  <a:moveTo>
                    <a:pt x="1191" y="1"/>
                  </a:moveTo>
                  <a:cubicBezTo>
                    <a:pt x="1185" y="1"/>
                    <a:pt x="1180" y="1"/>
                    <a:pt x="1174" y="1"/>
                  </a:cubicBezTo>
                  <a:cubicBezTo>
                    <a:pt x="395" y="1"/>
                    <a:pt x="0" y="940"/>
                    <a:pt x="554" y="1494"/>
                  </a:cubicBezTo>
                  <a:cubicBezTo>
                    <a:pt x="733" y="1673"/>
                    <a:pt x="952" y="1753"/>
                    <a:pt x="1167" y="1753"/>
                  </a:cubicBezTo>
                  <a:cubicBezTo>
                    <a:pt x="1617" y="1753"/>
                    <a:pt x="2047" y="1402"/>
                    <a:pt x="2047" y="874"/>
                  </a:cubicBezTo>
                  <a:cubicBezTo>
                    <a:pt x="2047" y="392"/>
                    <a:pt x="1671" y="1"/>
                    <a:pt x="1191"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0"/>
            <p:cNvSpPr/>
            <p:nvPr/>
          </p:nvSpPr>
          <p:spPr>
            <a:xfrm>
              <a:off x="2743650" y="1992725"/>
              <a:ext cx="51450" cy="43900"/>
            </a:xfrm>
            <a:custGeom>
              <a:rect b="b" l="l" r="r" t="t"/>
              <a:pathLst>
                <a:path extrusionOk="0" h="1756" w="2058">
                  <a:moveTo>
                    <a:pt x="1174" y="1"/>
                  </a:moveTo>
                  <a:cubicBezTo>
                    <a:pt x="395" y="1"/>
                    <a:pt x="0" y="949"/>
                    <a:pt x="555" y="1494"/>
                  </a:cubicBezTo>
                  <a:cubicBezTo>
                    <a:pt x="735" y="1674"/>
                    <a:pt x="957" y="1755"/>
                    <a:pt x="1174" y="1755"/>
                  </a:cubicBezTo>
                  <a:cubicBezTo>
                    <a:pt x="1625" y="1755"/>
                    <a:pt x="2057" y="1407"/>
                    <a:pt x="2057" y="874"/>
                  </a:cubicBezTo>
                  <a:cubicBezTo>
                    <a:pt x="2048" y="395"/>
                    <a:pt x="1663" y="1"/>
                    <a:pt x="1174"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0"/>
            <p:cNvSpPr/>
            <p:nvPr/>
          </p:nvSpPr>
          <p:spPr>
            <a:xfrm>
              <a:off x="2237200" y="2387200"/>
              <a:ext cx="51200" cy="43825"/>
            </a:xfrm>
            <a:custGeom>
              <a:rect b="b" l="l" r="r" t="t"/>
              <a:pathLst>
                <a:path extrusionOk="0" h="1753" w="2048">
                  <a:moveTo>
                    <a:pt x="1174" y="0"/>
                  </a:moveTo>
                  <a:cubicBezTo>
                    <a:pt x="395" y="0"/>
                    <a:pt x="0" y="939"/>
                    <a:pt x="554" y="1493"/>
                  </a:cubicBezTo>
                  <a:cubicBezTo>
                    <a:pt x="733" y="1672"/>
                    <a:pt x="952" y="1752"/>
                    <a:pt x="1167" y="1752"/>
                  </a:cubicBezTo>
                  <a:cubicBezTo>
                    <a:pt x="1617" y="1752"/>
                    <a:pt x="2047" y="1401"/>
                    <a:pt x="2047" y="874"/>
                  </a:cubicBezTo>
                  <a:cubicBezTo>
                    <a:pt x="2047" y="395"/>
                    <a:pt x="1662" y="0"/>
                    <a:pt x="1174"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0"/>
            <p:cNvSpPr/>
            <p:nvPr/>
          </p:nvSpPr>
          <p:spPr>
            <a:xfrm>
              <a:off x="2237200" y="2474775"/>
              <a:ext cx="51200" cy="43950"/>
            </a:xfrm>
            <a:custGeom>
              <a:rect b="b" l="l" r="r" t="t"/>
              <a:pathLst>
                <a:path extrusionOk="0" h="1758" w="2048">
                  <a:moveTo>
                    <a:pt x="1174" y="0"/>
                  </a:moveTo>
                  <a:cubicBezTo>
                    <a:pt x="395" y="0"/>
                    <a:pt x="0" y="949"/>
                    <a:pt x="554" y="1503"/>
                  </a:cubicBezTo>
                  <a:cubicBezTo>
                    <a:pt x="733" y="1679"/>
                    <a:pt x="951" y="1758"/>
                    <a:pt x="1166" y="1758"/>
                  </a:cubicBezTo>
                  <a:cubicBezTo>
                    <a:pt x="1616" y="1758"/>
                    <a:pt x="2047" y="1408"/>
                    <a:pt x="2047" y="874"/>
                  </a:cubicBezTo>
                  <a:cubicBezTo>
                    <a:pt x="2047" y="395"/>
                    <a:pt x="1662" y="0"/>
                    <a:pt x="1174"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0"/>
            <p:cNvSpPr/>
            <p:nvPr/>
          </p:nvSpPr>
          <p:spPr>
            <a:xfrm>
              <a:off x="2237200" y="2562350"/>
              <a:ext cx="51200" cy="44075"/>
            </a:xfrm>
            <a:custGeom>
              <a:rect b="b" l="l" r="r" t="t"/>
              <a:pathLst>
                <a:path extrusionOk="0" h="1763" w="2048">
                  <a:moveTo>
                    <a:pt x="1174" y="0"/>
                  </a:moveTo>
                  <a:cubicBezTo>
                    <a:pt x="395" y="0"/>
                    <a:pt x="0" y="949"/>
                    <a:pt x="554" y="1503"/>
                  </a:cubicBezTo>
                  <a:cubicBezTo>
                    <a:pt x="733" y="1682"/>
                    <a:pt x="952" y="1762"/>
                    <a:pt x="1167" y="1762"/>
                  </a:cubicBezTo>
                  <a:cubicBezTo>
                    <a:pt x="1617" y="1762"/>
                    <a:pt x="2047" y="1411"/>
                    <a:pt x="2047" y="883"/>
                  </a:cubicBezTo>
                  <a:cubicBezTo>
                    <a:pt x="2047" y="395"/>
                    <a:pt x="1662" y="0"/>
                    <a:pt x="1174"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0"/>
            <p:cNvSpPr/>
            <p:nvPr/>
          </p:nvSpPr>
          <p:spPr>
            <a:xfrm>
              <a:off x="2237200" y="2650150"/>
              <a:ext cx="51200" cy="43850"/>
            </a:xfrm>
            <a:custGeom>
              <a:rect b="b" l="l" r="r" t="t"/>
              <a:pathLst>
                <a:path extrusionOk="0" h="1754" w="2048">
                  <a:moveTo>
                    <a:pt x="1174" y="1"/>
                  </a:moveTo>
                  <a:cubicBezTo>
                    <a:pt x="395" y="1"/>
                    <a:pt x="0" y="940"/>
                    <a:pt x="554" y="1494"/>
                  </a:cubicBezTo>
                  <a:cubicBezTo>
                    <a:pt x="733" y="1673"/>
                    <a:pt x="952" y="1753"/>
                    <a:pt x="1167" y="1753"/>
                  </a:cubicBezTo>
                  <a:cubicBezTo>
                    <a:pt x="1617" y="1753"/>
                    <a:pt x="2047" y="1402"/>
                    <a:pt x="2047" y="874"/>
                  </a:cubicBezTo>
                  <a:cubicBezTo>
                    <a:pt x="2047" y="386"/>
                    <a:pt x="1662" y="1"/>
                    <a:pt x="1174"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0"/>
            <p:cNvSpPr/>
            <p:nvPr/>
          </p:nvSpPr>
          <p:spPr>
            <a:xfrm>
              <a:off x="2237200" y="2737750"/>
              <a:ext cx="51200" cy="43825"/>
            </a:xfrm>
            <a:custGeom>
              <a:rect b="b" l="l" r="r" t="t"/>
              <a:pathLst>
                <a:path extrusionOk="0" h="1753" w="2048">
                  <a:moveTo>
                    <a:pt x="1174" y="0"/>
                  </a:moveTo>
                  <a:cubicBezTo>
                    <a:pt x="395" y="0"/>
                    <a:pt x="0" y="939"/>
                    <a:pt x="554" y="1493"/>
                  </a:cubicBezTo>
                  <a:cubicBezTo>
                    <a:pt x="733" y="1672"/>
                    <a:pt x="952" y="1752"/>
                    <a:pt x="1167" y="1752"/>
                  </a:cubicBezTo>
                  <a:cubicBezTo>
                    <a:pt x="1617" y="1752"/>
                    <a:pt x="2047" y="1401"/>
                    <a:pt x="2047" y="874"/>
                  </a:cubicBezTo>
                  <a:cubicBezTo>
                    <a:pt x="2047" y="395"/>
                    <a:pt x="1662" y="0"/>
                    <a:pt x="1174"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0"/>
            <p:cNvSpPr/>
            <p:nvPr/>
          </p:nvSpPr>
          <p:spPr>
            <a:xfrm>
              <a:off x="2926550" y="2310650"/>
              <a:ext cx="284850" cy="87600"/>
            </a:xfrm>
            <a:custGeom>
              <a:rect b="b" l="l" r="r" t="t"/>
              <a:pathLst>
                <a:path extrusionOk="0" h="3504" w="11394">
                  <a:moveTo>
                    <a:pt x="3927" y="0"/>
                  </a:moveTo>
                  <a:cubicBezTo>
                    <a:pt x="3495" y="0"/>
                    <a:pt x="3081" y="179"/>
                    <a:pt x="2781" y="498"/>
                  </a:cubicBezTo>
                  <a:lnTo>
                    <a:pt x="405" y="3062"/>
                  </a:lnTo>
                  <a:lnTo>
                    <a:pt x="1" y="3504"/>
                  </a:lnTo>
                  <a:lnTo>
                    <a:pt x="11393" y="3504"/>
                  </a:lnTo>
                  <a:lnTo>
                    <a:pt x="10989" y="3062"/>
                  </a:lnTo>
                  <a:lnTo>
                    <a:pt x="8613" y="517"/>
                  </a:lnTo>
                  <a:cubicBezTo>
                    <a:pt x="8322" y="188"/>
                    <a:pt x="7899" y="0"/>
                    <a:pt x="7458" y="0"/>
                  </a:cubicBezTo>
                  <a:close/>
                </a:path>
              </a:pathLst>
            </a:custGeom>
            <a:solidFill>
              <a:srgbClr val="9AD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1"/>
          <p:cNvSpPr txBox="1"/>
          <p:nvPr>
            <p:ph type="ctrTitle"/>
          </p:nvPr>
        </p:nvSpPr>
        <p:spPr>
          <a:xfrm>
            <a:off x="790975" y="720000"/>
            <a:ext cx="5012400" cy="31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Research Methods: Personal </a:t>
            </a:r>
            <a:r>
              <a:rPr lang="en"/>
              <a:t>Testimonies</a:t>
            </a:r>
            <a:endParaRPr/>
          </a:p>
        </p:txBody>
      </p:sp>
      <p:sp>
        <p:nvSpPr>
          <p:cNvPr id="445" name="Google Shape;445;p41"/>
          <p:cNvSpPr txBox="1"/>
          <p:nvPr/>
        </p:nvSpPr>
        <p:spPr>
          <a:xfrm>
            <a:off x="519150" y="1074475"/>
            <a:ext cx="8105700" cy="365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1300">
                <a:solidFill>
                  <a:schemeClr val="dk1"/>
                </a:solidFill>
                <a:latin typeface="EB Garamond"/>
                <a:ea typeface="EB Garamond"/>
                <a:cs typeface="EB Garamond"/>
                <a:sym typeface="EB Garamond"/>
              </a:rPr>
              <a:t>Initial</a:t>
            </a:r>
            <a:r>
              <a:rPr b="1" lang="en" sz="1300">
                <a:solidFill>
                  <a:schemeClr val="dk1"/>
                </a:solidFill>
                <a:latin typeface="EB Garamond"/>
                <a:ea typeface="EB Garamond"/>
                <a:cs typeface="EB Garamond"/>
                <a:sym typeface="EB Garamond"/>
              </a:rPr>
              <a:t> meeting with Professor Judy + personal </a:t>
            </a:r>
            <a:r>
              <a:rPr b="1" lang="en" sz="1300">
                <a:solidFill>
                  <a:schemeClr val="dk1"/>
                </a:solidFill>
                <a:latin typeface="EB Garamond"/>
                <a:ea typeface="EB Garamond"/>
                <a:cs typeface="EB Garamond"/>
                <a:sym typeface="EB Garamond"/>
              </a:rPr>
              <a:t>testimonies</a:t>
            </a:r>
            <a:r>
              <a:rPr b="1" lang="en" sz="1300">
                <a:solidFill>
                  <a:schemeClr val="dk1"/>
                </a:solidFill>
                <a:latin typeface="EB Garamond"/>
                <a:ea typeface="EB Garamond"/>
                <a:cs typeface="EB Garamond"/>
                <a:sym typeface="EB Garamond"/>
              </a:rPr>
              <a:t> show: going back as late as the 90s, black people in South Bend have been </a:t>
            </a:r>
            <a:r>
              <a:rPr b="1" lang="en" sz="1300">
                <a:solidFill>
                  <a:schemeClr val="dk1"/>
                </a:solidFill>
                <a:latin typeface="EB Garamond"/>
                <a:ea typeface="EB Garamond"/>
                <a:cs typeface="EB Garamond"/>
                <a:sym typeface="EB Garamond"/>
              </a:rPr>
              <a:t>denied</a:t>
            </a:r>
            <a:r>
              <a:rPr b="1" lang="en" sz="1300">
                <a:solidFill>
                  <a:schemeClr val="dk1"/>
                </a:solidFill>
                <a:latin typeface="EB Garamond"/>
                <a:ea typeface="EB Garamond"/>
                <a:cs typeface="EB Garamond"/>
                <a:sym typeface="EB Garamond"/>
              </a:rPr>
              <a:t> a </a:t>
            </a:r>
            <a:r>
              <a:rPr b="1" lang="en" sz="1300">
                <a:solidFill>
                  <a:schemeClr val="dk1"/>
                </a:solidFill>
                <a:latin typeface="EB Garamond"/>
                <a:ea typeface="EB Garamond"/>
                <a:cs typeface="EB Garamond"/>
                <a:sym typeface="EB Garamond"/>
              </a:rPr>
              <a:t>mortgage</a:t>
            </a:r>
            <a:r>
              <a:rPr b="1" lang="en" sz="1300">
                <a:solidFill>
                  <a:schemeClr val="dk1"/>
                </a:solidFill>
                <a:latin typeface="EB Garamond"/>
                <a:ea typeface="EB Garamond"/>
                <a:cs typeface="EB Garamond"/>
                <a:sym typeface="EB Garamond"/>
              </a:rPr>
              <a:t> </a:t>
            </a:r>
            <a:r>
              <a:rPr b="1" lang="en" sz="1300">
                <a:solidFill>
                  <a:schemeClr val="dk1"/>
                </a:solidFill>
                <a:latin typeface="EB Garamond"/>
                <a:ea typeface="EB Garamond"/>
                <a:cs typeface="EB Garamond"/>
                <a:sym typeface="EB Garamond"/>
              </a:rPr>
              <a:t>because</a:t>
            </a:r>
            <a:r>
              <a:rPr b="1" lang="en" sz="1300">
                <a:solidFill>
                  <a:schemeClr val="dk1"/>
                </a:solidFill>
                <a:latin typeface="EB Garamond"/>
                <a:ea typeface="EB Garamond"/>
                <a:cs typeface="EB Garamond"/>
                <a:sym typeface="EB Garamond"/>
              </a:rPr>
              <a:t> of their race. </a:t>
            </a:r>
            <a:endParaRPr b="1" sz="1300">
              <a:solidFill>
                <a:schemeClr val="dk1"/>
              </a:solidFill>
              <a:latin typeface="EB Garamond"/>
              <a:ea typeface="EB Garamond"/>
              <a:cs typeface="EB Garamond"/>
              <a:sym typeface="EB Garamond"/>
            </a:endParaRPr>
          </a:p>
          <a:p>
            <a:pPr indent="-311150" lvl="0" marL="457200" rtl="0" algn="l">
              <a:lnSpc>
                <a:spcPct val="115000"/>
              </a:lnSpc>
              <a:spcBef>
                <a:spcPts val="1200"/>
              </a:spcBef>
              <a:spcAft>
                <a:spcPts val="0"/>
              </a:spcAft>
              <a:buClr>
                <a:schemeClr val="dk1"/>
              </a:buClr>
              <a:buSzPts val="1300"/>
              <a:buFont typeface="EB Garamond"/>
              <a:buChar char="-"/>
            </a:pPr>
            <a:r>
              <a:rPr lang="en" sz="1300">
                <a:solidFill>
                  <a:schemeClr val="dk1"/>
                </a:solidFill>
                <a:latin typeface="EB Garamond"/>
                <a:ea typeface="EB Garamond"/>
                <a:cs typeface="EB Garamond"/>
                <a:sym typeface="EB Garamond"/>
              </a:rPr>
              <a:t>This claim was also supported by the </a:t>
            </a:r>
            <a:r>
              <a:rPr lang="en" sz="1300">
                <a:solidFill>
                  <a:schemeClr val="dk1"/>
                </a:solidFill>
                <a:latin typeface="EB Garamond"/>
                <a:ea typeface="EB Garamond"/>
                <a:cs typeface="EB Garamond"/>
                <a:sym typeface="EB Garamond"/>
              </a:rPr>
              <a:t>findings</a:t>
            </a:r>
            <a:r>
              <a:rPr lang="en" sz="1300">
                <a:solidFill>
                  <a:schemeClr val="dk1"/>
                </a:solidFill>
                <a:latin typeface="EB Garamond"/>
                <a:ea typeface="EB Garamond"/>
                <a:cs typeface="EB Garamond"/>
                <a:sym typeface="EB Garamond"/>
              </a:rPr>
              <a:t> of The Urban </a:t>
            </a:r>
            <a:r>
              <a:rPr lang="en" sz="1300">
                <a:solidFill>
                  <a:schemeClr val="dk1"/>
                </a:solidFill>
                <a:latin typeface="EB Garamond"/>
                <a:ea typeface="EB Garamond"/>
                <a:cs typeface="EB Garamond"/>
                <a:sym typeface="EB Garamond"/>
              </a:rPr>
              <a:t>Institute </a:t>
            </a:r>
            <a:endParaRPr sz="1300">
              <a:solidFill>
                <a:schemeClr val="dk1"/>
              </a:solidFill>
              <a:latin typeface="EB Garamond"/>
              <a:ea typeface="EB Garamond"/>
              <a:cs typeface="EB Garamond"/>
              <a:sym typeface="EB Garamond"/>
            </a:endParaRPr>
          </a:p>
          <a:p>
            <a:pPr indent="-311150" lvl="1" marL="914400" rtl="0" algn="l">
              <a:lnSpc>
                <a:spcPct val="115000"/>
              </a:lnSpc>
              <a:spcBef>
                <a:spcPts val="0"/>
              </a:spcBef>
              <a:spcAft>
                <a:spcPts val="0"/>
              </a:spcAft>
              <a:buClr>
                <a:schemeClr val="dk1"/>
              </a:buClr>
              <a:buSzPts val="1300"/>
              <a:buFont typeface="EB Garamond"/>
              <a:buChar char="-"/>
            </a:pPr>
            <a:r>
              <a:rPr lang="en" sz="1300">
                <a:solidFill>
                  <a:schemeClr val="dk1"/>
                </a:solidFill>
                <a:latin typeface="EB Garamond"/>
                <a:ea typeface="EB Garamond"/>
                <a:cs typeface="EB Garamond"/>
                <a:sym typeface="EB Garamond"/>
              </a:rPr>
              <a:t>Research illustrates systemic inequalities through analysis of housing and mortgage data. </a:t>
            </a:r>
            <a:endParaRPr sz="1300">
              <a:solidFill>
                <a:schemeClr val="dk1"/>
              </a:solidFill>
              <a:latin typeface="EB Garamond"/>
              <a:ea typeface="EB Garamond"/>
              <a:cs typeface="EB Garamond"/>
              <a:sym typeface="EB Garamond"/>
            </a:endParaRPr>
          </a:p>
          <a:p>
            <a:pPr indent="-311150" lvl="0" marL="457200" rtl="0" algn="l">
              <a:lnSpc>
                <a:spcPct val="115000"/>
              </a:lnSpc>
              <a:spcBef>
                <a:spcPts val="0"/>
              </a:spcBef>
              <a:spcAft>
                <a:spcPts val="0"/>
              </a:spcAft>
              <a:buClr>
                <a:schemeClr val="dk1"/>
              </a:buClr>
              <a:buSzPts val="1300"/>
              <a:buFont typeface="EB Garamond"/>
              <a:buChar char="-"/>
            </a:pPr>
            <a:r>
              <a:rPr lang="en" sz="1300">
                <a:solidFill>
                  <a:schemeClr val="dk1"/>
                </a:solidFill>
                <a:latin typeface="EB Garamond"/>
                <a:ea typeface="EB Garamond"/>
                <a:cs typeface="EB Garamond"/>
                <a:sym typeface="EB Garamond"/>
              </a:rPr>
              <a:t>Also supported by Consumer Financial Protection Bureau reports (next slide). </a:t>
            </a:r>
            <a:endParaRPr sz="1300">
              <a:solidFill>
                <a:schemeClr val="dk1"/>
              </a:solidFill>
              <a:latin typeface="EB Garamond"/>
              <a:ea typeface="EB Garamond"/>
              <a:cs typeface="EB Garamond"/>
              <a:sym typeface="EB Garamond"/>
            </a:endParaRPr>
          </a:p>
          <a:p>
            <a:pPr indent="0" lvl="0" marL="0" rtl="0" algn="l">
              <a:lnSpc>
                <a:spcPct val="115000"/>
              </a:lnSpc>
              <a:spcBef>
                <a:spcPts val="1200"/>
              </a:spcBef>
              <a:spcAft>
                <a:spcPts val="0"/>
              </a:spcAft>
              <a:buNone/>
            </a:pPr>
            <a:r>
              <a:rPr b="1" lang="en" sz="1300">
                <a:solidFill>
                  <a:schemeClr val="dk1"/>
                </a:solidFill>
                <a:latin typeface="EB Garamond"/>
                <a:ea typeface="EB Garamond"/>
                <a:cs typeface="EB Garamond"/>
                <a:sym typeface="EB Garamond"/>
              </a:rPr>
              <a:t>The South bend community has expressed concerns about systemic discrimination such as </a:t>
            </a:r>
            <a:r>
              <a:rPr b="1" lang="en" sz="1300">
                <a:solidFill>
                  <a:schemeClr val="dk1"/>
                </a:solidFill>
                <a:latin typeface="EB Garamond"/>
                <a:ea typeface="EB Garamond"/>
                <a:cs typeface="EB Garamond"/>
                <a:sym typeface="EB Garamond"/>
              </a:rPr>
              <a:t>access</a:t>
            </a:r>
            <a:r>
              <a:rPr b="1" lang="en" sz="1300">
                <a:solidFill>
                  <a:schemeClr val="dk1"/>
                </a:solidFill>
                <a:latin typeface="EB Garamond"/>
                <a:ea typeface="EB Garamond"/>
                <a:cs typeface="EB Garamond"/>
                <a:sym typeface="EB Garamond"/>
              </a:rPr>
              <a:t> to housing, education, work/income, etc. </a:t>
            </a:r>
            <a:endParaRPr b="1" sz="1300">
              <a:solidFill>
                <a:schemeClr val="dk1"/>
              </a:solidFill>
              <a:latin typeface="EB Garamond"/>
              <a:ea typeface="EB Garamond"/>
              <a:cs typeface="EB Garamond"/>
              <a:sym typeface="EB Garamond"/>
            </a:endParaRPr>
          </a:p>
          <a:p>
            <a:pPr indent="-311150" lvl="0" marL="457200" rtl="0" algn="l">
              <a:lnSpc>
                <a:spcPct val="115000"/>
              </a:lnSpc>
              <a:spcBef>
                <a:spcPts val="1200"/>
              </a:spcBef>
              <a:spcAft>
                <a:spcPts val="0"/>
              </a:spcAft>
              <a:buClr>
                <a:schemeClr val="dk1"/>
              </a:buClr>
              <a:buSzPts val="1300"/>
              <a:buFont typeface="EB Garamond"/>
              <a:buChar char="-"/>
            </a:pPr>
            <a:r>
              <a:rPr lang="en" sz="1300">
                <a:solidFill>
                  <a:schemeClr val="dk1"/>
                </a:solidFill>
                <a:latin typeface="EB Garamond"/>
                <a:ea typeface="EB Garamond"/>
                <a:cs typeface="EB Garamond"/>
                <a:sym typeface="EB Garamond"/>
              </a:rPr>
              <a:t>Credit score disparities impacting loan </a:t>
            </a:r>
            <a:r>
              <a:rPr lang="en" sz="1300">
                <a:solidFill>
                  <a:schemeClr val="dk1"/>
                </a:solidFill>
                <a:latin typeface="EB Garamond"/>
                <a:ea typeface="EB Garamond"/>
                <a:cs typeface="EB Garamond"/>
                <a:sym typeface="EB Garamond"/>
              </a:rPr>
              <a:t>access:</a:t>
            </a:r>
            <a:endParaRPr sz="1300">
              <a:solidFill>
                <a:schemeClr val="dk1"/>
              </a:solidFill>
              <a:latin typeface="EB Garamond"/>
              <a:ea typeface="EB Garamond"/>
              <a:cs typeface="EB Garamond"/>
              <a:sym typeface="EB Garamond"/>
            </a:endParaRPr>
          </a:p>
          <a:p>
            <a:pPr indent="-311150" lvl="1" marL="914400" rtl="0" algn="l">
              <a:lnSpc>
                <a:spcPct val="115000"/>
              </a:lnSpc>
              <a:spcBef>
                <a:spcPts val="0"/>
              </a:spcBef>
              <a:spcAft>
                <a:spcPts val="0"/>
              </a:spcAft>
              <a:buClr>
                <a:schemeClr val="dk1"/>
              </a:buClr>
              <a:buSzPts val="1300"/>
              <a:buFont typeface="EB Garamond"/>
              <a:buChar char="-"/>
            </a:pPr>
            <a:r>
              <a:rPr lang="en" sz="1300">
                <a:solidFill>
                  <a:schemeClr val="dk1"/>
                </a:solidFill>
                <a:latin typeface="EB Garamond"/>
                <a:ea typeface="EB Garamond"/>
                <a:cs typeface="EB Garamond"/>
                <a:sym typeface="EB Garamond"/>
              </a:rPr>
              <a:t>Credit score models disproportionately disadvantaged Black and Hispanic borrowers.</a:t>
            </a:r>
            <a:endParaRPr sz="1300">
              <a:solidFill>
                <a:schemeClr val="dk1"/>
              </a:solidFill>
              <a:latin typeface="EB Garamond"/>
              <a:ea typeface="EB Garamond"/>
              <a:cs typeface="EB Garamond"/>
              <a:sym typeface="EB Garamond"/>
            </a:endParaRPr>
          </a:p>
          <a:p>
            <a:pPr indent="-311150" lvl="0" marL="457200" rtl="0" algn="l">
              <a:lnSpc>
                <a:spcPct val="115000"/>
              </a:lnSpc>
              <a:spcBef>
                <a:spcPts val="0"/>
              </a:spcBef>
              <a:spcAft>
                <a:spcPts val="0"/>
              </a:spcAft>
              <a:buClr>
                <a:schemeClr val="dk1"/>
              </a:buClr>
              <a:buSzPts val="1300"/>
              <a:buFont typeface="EB Garamond"/>
              <a:buChar char="-"/>
            </a:pPr>
            <a:r>
              <a:rPr lang="en" sz="1300">
                <a:solidFill>
                  <a:schemeClr val="dk1"/>
                </a:solidFill>
                <a:latin typeface="EB Garamond"/>
                <a:ea typeface="EB Garamond"/>
                <a:cs typeface="EB Garamond"/>
                <a:sym typeface="EB Garamond"/>
              </a:rPr>
              <a:t>Supported by data from Federal Reserve Studies and the National Bureau of Economic Research (next slide)</a:t>
            </a:r>
            <a:endParaRPr b="1" sz="1300">
              <a:solidFill>
                <a:schemeClr val="dk1"/>
              </a:solidFill>
              <a:latin typeface="EB Garamond"/>
              <a:ea typeface="EB Garamond"/>
              <a:cs typeface="EB Garamond"/>
              <a:sym typeface="EB Garamond"/>
            </a:endParaRPr>
          </a:p>
          <a:p>
            <a:pPr indent="0" lvl="0" marL="914400" rtl="0" algn="l">
              <a:lnSpc>
                <a:spcPct val="115000"/>
              </a:lnSpc>
              <a:spcBef>
                <a:spcPts val="1200"/>
              </a:spcBef>
              <a:spcAft>
                <a:spcPts val="0"/>
              </a:spcAft>
              <a:buNone/>
            </a:pPr>
            <a:r>
              <a:t/>
            </a:r>
            <a:endParaRPr sz="1000">
              <a:solidFill>
                <a:schemeClr val="dk1"/>
              </a:solidFill>
            </a:endParaRPr>
          </a:p>
          <a:p>
            <a:pPr indent="0" lvl="0" marL="0" rtl="0" algn="ctr">
              <a:spcBef>
                <a:spcPts val="1200"/>
              </a:spcBef>
              <a:spcAft>
                <a:spcPts val="0"/>
              </a:spcAft>
              <a:buNone/>
            </a:pPr>
            <a:r>
              <a:t/>
            </a:r>
            <a:endParaRPr sz="1200">
              <a:solidFill>
                <a:srgbClr val="434343"/>
              </a:solidFill>
              <a:latin typeface="EB Garamond"/>
              <a:ea typeface="EB Garamond"/>
              <a:cs typeface="EB Garamond"/>
              <a:sym typeface="EB Garamond"/>
            </a:endParaRPr>
          </a:p>
        </p:txBody>
      </p:sp>
      <p:sp>
        <p:nvSpPr>
          <p:cNvPr id="446" name="Google Shape;446;p41"/>
          <p:cNvSpPr txBox="1"/>
          <p:nvPr/>
        </p:nvSpPr>
        <p:spPr>
          <a:xfrm>
            <a:off x="4228900" y="4582050"/>
            <a:ext cx="45186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434343"/>
              </a:solidFill>
              <a:latin typeface="EB Garamond"/>
              <a:ea typeface="EB Garamond"/>
              <a:cs typeface="EB Garamond"/>
              <a:sym typeface="EB Garamond"/>
            </a:endParaRPr>
          </a:p>
        </p:txBody>
      </p:sp>
      <p:sp>
        <p:nvSpPr>
          <p:cNvPr id="447" name="Google Shape;447;p41"/>
          <p:cNvSpPr txBox="1"/>
          <p:nvPr/>
        </p:nvSpPr>
        <p:spPr>
          <a:xfrm>
            <a:off x="3839525" y="4573000"/>
            <a:ext cx="4518600" cy="3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200">
              <a:solidFill>
                <a:srgbClr val="434343"/>
              </a:solidFill>
              <a:latin typeface="EB Garamond"/>
              <a:ea typeface="EB Garamond"/>
              <a:cs typeface="EB Garamond"/>
              <a:sym typeface="EB 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2"/>
          <p:cNvSpPr txBox="1"/>
          <p:nvPr>
            <p:ph type="ctrTitle"/>
          </p:nvPr>
        </p:nvSpPr>
        <p:spPr>
          <a:xfrm>
            <a:off x="790975" y="720000"/>
            <a:ext cx="5012400" cy="31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Research Methods: General </a:t>
            </a:r>
            <a:r>
              <a:rPr lang="en"/>
              <a:t>Research</a:t>
            </a:r>
            <a:endParaRPr/>
          </a:p>
        </p:txBody>
      </p:sp>
      <p:sp>
        <p:nvSpPr>
          <p:cNvPr id="453" name="Google Shape;453;p42"/>
          <p:cNvSpPr txBox="1"/>
          <p:nvPr/>
        </p:nvSpPr>
        <p:spPr>
          <a:xfrm>
            <a:off x="685675" y="1189275"/>
            <a:ext cx="8105700" cy="354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00">
                <a:solidFill>
                  <a:schemeClr val="dk1"/>
                </a:solidFill>
                <a:latin typeface="EB Garamond"/>
                <a:ea typeface="EB Garamond"/>
                <a:cs typeface="EB Garamond"/>
                <a:sym typeface="EB Garamond"/>
              </a:rPr>
              <a:t>Nationally, minority groups have been disproportionately denied loans(adjusted for other factors like income, loan </a:t>
            </a:r>
            <a:r>
              <a:rPr b="1" lang="en" sz="1500">
                <a:solidFill>
                  <a:schemeClr val="dk1"/>
                </a:solidFill>
                <a:latin typeface="EB Garamond"/>
                <a:ea typeface="EB Garamond"/>
                <a:cs typeface="EB Garamond"/>
                <a:sym typeface="EB Garamond"/>
              </a:rPr>
              <a:t>amount, etc.)</a:t>
            </a:r>
            <a:endParaRPr b="1" sz="1500">
              <a:solidFill>
                <a:schemeClr val="dk1"/>
              </a:solidFill>
              <a:latin typeface="EB Garamond"/>
              <a:ea typeface="EB Garamond"/>
              <a:cs typeface="EB Garamond"/>
              <a:sym typeface="EB Garamond"/>
            </a:endParaRPr>
          </a:p>
          <a:p>
            <a:pPr indent="-323850" lvl="0" marL="457200" rtl="0" algn="l">
              <a:lnSpc>
                <a:spcPct val="115000"/>
              </a:lnSpc>
              <a:spcBef>
                <a:spcPts val="0"/>
              </a:spcBef>
              <a:spcAft>
                <a:spcPts val="0"/>
              </a:spcAft>
              <a:buClr>
                <a:schemeClr val="dk1"/>
              </a:buClr>
              <a:buSzPts val="1500"/>
              <a:buFont typeface="EB Garamond"/>
              <a:buChar char="-"/>
            </a:pPr>
            <a:r>
              <a:rPr lang="en" sz="1500">
                <a:solidFill>
                  <a:schemeClr val="dk1"/>
                </a:solidFill>
                <a:latin typeface="EB Garamond"/>
                <a:ea typeface="EB Garamond"/>
                <a:cs typeface="EB Garamond"/>
                <a:sym typeface="EB Garamond"/>
              </a:rPr>
              <a:t>Consumer Financial Protection Bureau (CFPB) Reports: </a:t>
            </a:r>
            <a:endParaRPr sz="1500">
              <a:solidFill>
                <a:schemeClr val="dk1"/>
              </a:solidFill>
              <a:latin typeface="EB Garamond"/>
              <a:ea typeface="EB Garamond"/>
              <a:cs typeface="EB Garamond"/>
              <a:sym typeface="EB Garamond"/>
            </a:endParaRPr>
          </a:p>
          <a:p>
            <a:pPr indent="-323850" lvl="1" marL="914400" rtl="0" algn="l">
              <a:lnSpc>
                <a:spcPct val="115000"/>
              </a:lnSpc>
              <a:spcBef>
                <a:spcPts val="0"/>
              </a:spcBef>
              <a:spcAft>
                <a:spcPts val="0"/>
              </a:spcAft>
              <a:buClr>
                <a:schemeClr val="dk1"/>
              </a:buClr>
              <a:buSzPts val="1500"/>
              <a:buFont typeface="EB Garamond"/>
              <a:buChar char="-"/>
            </a:pPr>
            <a:r>
              <a:rPr lang="en" sz="1500">
                <a:solidFill>
                  <a:schemeClr val="dk1"/>
                </a:solidFill>
                <a:latin typeface="EB Garamond"/>
                <a:ea typeface="EB Garamond"/>
                <a:cs typeface="EB Garamond"/>
                <a:sym typeface="EB Garamond"/>
              </a:rPr>
              <a:t>Yearly analysis of national HMDA data, </a:t>
            </a:r>
            <a:r>
              <a:rPr lang="en" sz="1500">
                <a:solidFill>
                  <a:schemeClr val="dk1"/>
                </a:solidFill>
                <a:latin typeface="EB Garamond"/>
                <a:ea typeface="EB Garamond"/>
                <a:cs typeface="EB Garamond"/>
                <a:sym typeface="EB Garamond"/>
              </a:rPr>
              <a:t>consistently</a:t>
            </a:r>
            <a:r>
              <a:rPr lang="en" sz="1500">
                <a:solidFill>
                  <a:schemeClr val="dk1"/>
                </a:solidFill>
                <a:latin typeface="EB Garamond"/>
                <a:ea typeface="EB Garamond"/>
                <a:cs typeface="EB Garamond"/>
                <a:sym typeface="EB Garamond"/>
              </a:rPr>
              <a:t> shows </a:t>
            </a:r>
            <a:r>
              <a:rPr lang="en" sz="1500">
                <a:solidFill>
                  <a:schemeClr val="dk1"/>
                </a:solidFill>
                <a:latin typeface="EB Garamond"/>
                <a:ea typeface="EB Garamond"/>
                <a:cs typeface="EB Garamond"/>
                <a:sym typeface="EB Garamond"/>
              </a:rPr>
              <a:t>disproportionally</a:t>
            </a:r>
            <a:r>
              <a:rPr lang="en" sz="1500">
                <a:solidFill>
                  <a:schemeClr val="dk1"/>
                </a:solidFill>
                <a:latin typeface="EB Garamond"/>
                <a:ea typeface="EB Garamond"/>
                <a:cs typeface="EB Garamond"/>
                <a:sym typeface="EB Garamond"/>
              </a:rPr>
              <a:t> high denial rates for minority groups. </a:t>
            </a:r>
            <a:endParaRPr sz="1500">
              <a:solidFill>
                <a:schemeClr val="dk1"/>
              </a:solidFill>
              <a:latin typeface="EB Garamond"/>
              <a:ea typeface="EB Garamond"/>
              <a:cs typeface="EB Garamond"/>
              <a:sym typeface="EB Garamond"/>
            </a:endParaRPr>
          </a:p>
          <a:p>
            <a:pPr indent="-323850" lvl="0" marL="457200" rtl="0" algn="l">
              <a:lnSpc>
                <a:spcPct val="115000"/>
              </a:lnSpc>
              <a:spcBef>
                <a:spcPts val="0"/>
              </a:spcBef>
              <a:spcAft>
                <a:spcPts val="0"/>
              </a:spcAft>
              <a:buClr>
                <a:schemeClr val="dk1"/>
              </a:buClr>
              <a:buSzPts val="1500"/>
              <a:buFont typeface="EB Garamond"/>
              <a:buChar char="-"/>
            </a:pPr>
            <a:r>
              <a:rPr lang="en" sz="1500">
                <a:solidFill>
                  <a:schemeClr val="dk1"/>
                </a:solidFill>
                <a:latin typeface="EB Garamond"/>
                <a:ea typeface="EB Garamond"/>
                <a:cs typeface="EB Garamond"/>
                <a:sym typeface="EB Garamond"/>
              </a:rPr>
              <a:t>Credit Score on Loan Approval:</a:t>
            </a:r>
            <a:endParaRPr sz="1500">
              <a:solidFill>
                <a:schemeClr val="dk1"/>
              </a:solidFill>
              <a:latin typeface="EB Garamond"/>
              <a:ea typeface="EB Garamond"/>
              <a:cs typeface="EB Garamond"/>
              <a:sym typeface="EB Garamond"/>
            </a:endParaRPr>
          </a:p>
          <a:p>
            <a:pPr indent="-323850" lvl="1" marL="914400" rtl="0" algn="l">
              <a:lnSpc>
                <a:spcPct val="115000"/>
              </a:lnSpc>
              <a:spcBef>
                <a:spcPts val="0"/>
              </a:spcBef>
              <a:spcAft>
                <a:spcPts val="0"/>
              </a:spcAft>
              <a:buClr>
                <a:schemeClr val="dk1"/>
              </a:buClr>
              <a:buSzPts val="1500"/>
              <a:buFont typeface="EB Garamond"/>
              <a:buChar char="-"/>
            </a:pPr>
            <a:r>
              <a:rPr lang="en" sz="1500">
                <a:solidFill>
                  <a:schemeClr val="dk1"/>
                </a:solidFill>
                <a:latin typeface="EB Garamond"/>
                <a:ea typeface="EB Garamond"/>
                <a:cs typeface="EB Garamond"/>
                <a:sym typeface="EB Garamond"/>
              </a:rPr>
              <a:t>Federal Reserve Studies: Black and Hispanic consumers are more </a:t>
            </a:r>
            <a:r>
              <a:rPr lang="en" sz="1500">
                <a:solidFill>
                  <a:schemeClr val="dk1"/>
                </a:solidFill>
                <a:latin typeface="EB Garamond"/>
                <a:ea typeface="EB Garamond"/>
                <a:cs typeface="EB Garamond"/>
                <a:sym typeface="EB Garamond"/>
              </a:rPr>
              <a:t>likely</a:t>
            </a:r>
            <a:r>
              <a:rPr lang="en" sz="1500">
                <a:solidFill>
                  <a:schemeClr val="dk1"/>
                </a:solidFill>
                <a:latin typeface="EB Garamond"/>
                <a:ea typeface="EB Garamond"/>
                <a:cs typeface="EB Garamond"/>
                <a:sym typeface="EB Garamond"/>
              </a:rPr>
              <a:t> to have lower credit scores compared to White customers as a </a:t>
            </a:r>
            <a:r>
              <a:rPr lang="en" sz="1500">
                <a:solidFill>
                  <a:schemeClr val="dk1"/>
                </a:solidFill>
                <a:latin typeface="EB Garamond"/>
                <a:ea typeface="EB Garamond"/>
                <a:cs typeface="EB Garamond"/>
                <a:sym typeface="EB Garamond"/>
              </a:rPr>
              <a:t>result</a:t>
            </a:r>
            <a:r>
              <a:rPr lang="en" sz="1500">
                <a:solidFill>
                  <a:schemeClr val="dk1"/>
                </a:solidFill>
                <a:latin typeface="EB Garamond"/>
                <a:ea typeface="EB Garamond"/>
                <a:cs typeface="EB Garamond"/>
                <a:sym typeface="EB Garamond"/>
              </a:rPr>
              <a:t> of historical and systemic barriers to wealth accumulation, such as redlining or employment discrimination.</a:t>
            </a:r>
            <a:endParaRPr sz="1500">
              <a:solidFill>
                <a:schemeClr val="dk1"/>
              </a:solidFill>
              <a:latin typeface="EB Garamond"/>
              <a:ea typeface="EB Garamond"/>
              <a:cs typeface="EB Garamond"/>
              <a:sym typeface="EB Garamond"/>
            </a:endParaRPr>
          </a:p>
          <a:p>
            <a:pPr indent="-323850" lvl="1" marL="914400" rtl="0" algn="l">
              <a:lnSpc>
                <a:spcPct val="115000"/>
              </a:lnSpc>
              <a:spcBef>
                <a:spcPts val="0"/>
              </a:spcBef>
              <a:spcAft>
                <a:spcPts val="0"/>
              </a:spcAft>
              <a:buClr>
                <a:schemeClr val="dk1"/>
              </a:buClr>
              <a:buSzPts val="1500"/>
              <a:buFont typeface="EB Garamond"/>
              <a:buChar char="-"/>
            </a:pPr>
            <a:r>
              <a:rPr lang="en" sz="1500">
                <a:solidFill>
                  <a:schemeClr val="dk1"/>
                </a:solidFill>
                <a:latin typeface="EB Garamond"/>
                <a:ea typeface="EB Garamond"/>
                <a:cs typeface="EB Garamond"/>
                <a:sym typeface="EB Garamond"/>
              </a:rPr>
              <a:t>National</a:t>
            </a:r>
            <a:r>
              <a:rPr lang="en" sz="1500">
                <a:solidFill>
                  <a:schemeClr val="dk1"/>
                </a:solidFill>
                <a:latin typeface="EB Garamond"/>
                <a:ea typeface="EB Garamond"/>
                <a:cs typeface="EB Garamond"/>
                <a:sym typeface="EB Garamond"/>
              </a:rPr>
              <a:t> Bureau of Economic R</a:t>
            </a:r>
            <a:r>
              <a:rPr lang="en" sz="1500">
                <a:solidFill>
                  <a:schemeClr val="dk1"/>
                </a:solidFill>
                <a:latin typeface="EB Garamond"/>
                <a:ea typeface="EB Garamond"/>
                <a:cs typeface="EB Garamond"/>
                <a:sym typeface="EB Garamond"/>
              </a:rPr>
              <a:t>esearch</a:t>
            </a:r>
            <a:r>
              <a:rPr lang="en" sz="1500">
                <a:solidFill>
                  <a:schemeClr val="dk1"/>
                </a:solidFill>
                <a:latin typeface="EB Garamond"/>
                <a:ea typeface="EB Garamond"/>
                <a:cs typeface="EB Garamond"/>
                <a:sym typeface="EB Garamond"/>
              </a:rPr>
              <a:t> (NBER): indicates that these </a:t>
            </a:r>
            <a:r>
              <a:rPr lang="en" sz="1500">
                <a:solidFill>
                  <a:schemeClr val="dk1"/>
                </a:solidFill>
                <a:latin typeface="EB Garamond"/>
                <a:ea typeface="EB Garamond"/>
                <a:cs typeface="EB Garamond"/>
                <a:sym typeface="EB Garamond"/>
              </a:rPr>
              <a:t>disparities</a:t>
            </a:r>
            <a:r>
              <a:rPr lang="en" sz="1500">
                <a:solidFill>
                  <a:schemeClr val="dk1"/>
                </a:solidFill>
                <a:latin typeface="EB Garamond"/>
                <a:ea typeface="EB Garamond"/>
                <a:cs typeface="EB Garamond"/>
                <a:sym typeface="EB Garamond"/>
              </a:rPr>
              <a:t> are not </a:t>
            </a:r>
            <a:r>
              <a:rPr lang="en" sz="1500">
                <a:solidFill>
                  <a:schemeClr val="dk1"/>
                </a:solidFill>
                <a:latin typeface="EB Garamond"/>
                <a:ea typeface="EB Garamond"/>
                <a:cs typeface="EB Garamond"/>
                <a:sym typeface="EB Garamond"/>
              </a:rPr>
              <a:t>necessarily</a:t>
            </a:r>
            <a:r>
              <a:rPr lang="en" sz="1500">
                <a:solidFill>
                  <a:schemeClr val="dk1"/>
                </a:solidFill>
                <a:latin typeface="EB Garamond"/>
                <a:ea typeface="EB Garamond"/>
                <a:cs typeface="EB Garamond"/>
                <a:sym typeface="EB Garamond"/>
              </a:rPr>
              <a:t> reflective of risk but instead a result of racial disparities (that impact credit score). </a:t>
            </a:r>
            <a:endParaRPr sz="1500">
              <a:solidFill>
                <a:schemeClr val="dk1"/>
              </a:solidFill>
              <a:latin typeface="EB Garamond"/>
              <a:ea typeface="EB Garamond"/>
              <a:cs typeface="EB Garamond"/>
              <a:sym typeface="EB Garamond"/>
            </a:endParaRPr>
          </a:p>
          <a:p>
            <a:pPr indent="0" lvl="0" marL="914400" rtl="0" algn="l">
              <a:lnSpc>
                <a:spcPct val="115000"/>
              </a:lnSpc>
              <a:spcBef>
                <a:spcPts val="1200"/>
              </a:spcBef>
              <a:spcAft>
                <a:spcPts val="0"/>
              </a:spcAft>
              <a:buNone/>
            </a:pPr>
            <a:r>
              <a:t/>
            </a:r>
            <a:endParaRPr sz="1000">
              <a:solidFill>
                <a:schemeClr val="dk1"/>
              </a:solidFill>
            </a:endParaRPr>
          </a:p>
          <a:p>
            <a:pPr indent="0" lvl="0" marL="0" rtl="0" algn="ctr">
              <a:spcBef>
                <a:spcPts val="1200"/>
              </a:spcBef>
              <a:spcAft>
                <a:spcPts val="0"/>
              </a:spcAft>
              <a:buNone/>
            </a:pPr>
            <a:r>
              <a:t/>
            </a:r>
            <a:endParaRPr sz="1200">
              <a:solidFill>
                <a:srgbClr val="434343"/>
              </a:solidFill>
              <a:latin typeface="EB Garamond"/>
              <a:ea typeface="EB Garamond"/>
              <a:cs typeface="EB Garamond"/>
              <a:sym typeface="EB Garamond"/>
            </a:endParaRPr>
          </a:p>
        </p:txBody>
      </p:sp>
      <p:sp>
        <p:nvSpPr>
          <p:cNvPr id="454" name="Google Shape;454;p42"/>
          <p:cNvSpPr txBox="1"/>
          <p:nvPr/>
        </p:nvSpPr>
        <p:spPr>
          <a:xfrm>
            <a:off x="4228900" y="4582050"/>
            <a:ext cx="45186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434343"/>
              </a:solidFill>
              <a:latin typeface="EB Garamond"/>
              <a:ea typeface="EB Garamond"/>
              <a:cs typeface="EB Garamond"/>
              <a:sym typeface="EB Garamond"/>
            </a:endParaRPr>
          </a:p>
        </p:txBody>
      </p:sp>
      <p:sp>
        <p:nvSpPr>
          <p:cNvPr id="455" name="Google Shape;455;p42"/>
          <p:cNvSpPr txBox="1"/>
          <p:nvPr/>
        </p:nvSpPr>
        <p:spPr>
          <a:xfrm>
            <a:off x="3839525" y="4573000"/>
            <a:ext cx="4518600" cy="3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200">
              <a:solidFill>
                <a:srgbClr val="434343"/>
              </a:solidFill>
              <a:latin typeface="EB Garamond"/>
              <a:ea typeface="EB Garamond"/>
              <a:cs typeface="EB Garamond"/>
              <a:sym typeface="EB 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3"/>
          <p:cNvSpPr txBox="1"/>
          <p:nvPr>
            <p:ph type="ctrTitle"/>
          </p:nvPr>
        </p:nvSpPr>
        <p:spPr>
          <a:xfrm>
            <a:off x="790975" y="720000"/>
            <a:ext cx="5012400" cy="31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Research Methods: Redlining in South Bend</a:t>
            </a:r>
            <a:endParaRPr/>
          </a:p>
        </p:txBody>
      </p:sp>
      <p:pic>
        <p:nvPicPr>
          <p:cNvPr id="461" name="Google Shape;461;p43"/>
          <p:cNvPicPr preferRelativeResize="0"/>
          <p:nvPr/>
        </p:nvPicPr>
        <p:blipFill>
          <a:blip r:embed="rId3">
            <a:alphaModFix/>
          </a:blip>
          <a:stretch>
            <a:fillRect/>
          </a:stretch>
        </p:blipFill>
        <p:spPr>
          <a:xfrm>
            <a:off x="306375" y="1195325"/>
            <a:ext cx="5743201" cy="3560350"/>
          </a:xfrm>
          <a:prstGeom prst="rect">
            <a:avLst/>
          </a:prstGeom>
          <a:noFill/>
          <a:ln>
            <a:noFill/>
          </a:ln>
        </p:spPr>
      </p:pic>
      <p:sp>
        <p:nvSpPr>
          <p:cNvPr id="462" name="Google Shape;462;p43"/>
          <p:cNvSpPr txBox="1"/>
          <p:nvPr/>
        </p:nvSpPr>
        <p:spPr>
          <a:xfrm>
            <a:off x="6483700" y="1275200"/>
            <a:ext cx="2245800" cy="35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EB Garamond"/>
                <a:ea typeface="EB Garamond"/>
                <a:cs typeface="EB Garamond"/>
                <a:sym typeface="EB Garamond"/>
              </a:rPr>
              <a:t>“LaSalle Park, the primary Black neighborhood, received a D-rating and was located next to Beck's Lake, for decades a dumping ground for toxic industrial waste. Outside of the West Side, Black neighborhoods on Prairie Avenue and Sorin Street similarly received the lowest ratings.” - Mapping Inequality</a:t>
            </a:r>
            <a:endParaRPr sz="12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1200">
              <a:solidFill>
                <a:schemeClr val="dk1"/>
              </a:solidFill>
              <a:latin typeface="EB Garamond"/>
              <a:ea typeface="EB Garamond"/>
              <a:cs typeface="EB Garamond"/>
              <a:sym typeface="EB Garamond"/>
            </a:endParaRPr>
          </a:p>
          <a:p>
            <a:pPr indent="0" lvl="0" marL="0" rtl="0" algn="l">
              <a:spcBef>
                <a:spcPts val="0"/>
              </a:spcBef>
              <a:spcAft>
                <a:spcPts val="0"/>
              </a:spcAft>
              <a:buNone/>
            </a:pPr>
            <a:r>
              <a:rPr lang="en" sz="1200">
                <a:solidFill>
                  <a:schemeClr val="dk1"/>
                </a:solidFill>
                <a:latin typeface="EB Garamond"/>
                <a:ea typeface="EB Garamond"/>
                <a:cs typeface="EB Garamond"/>
                <a:sym typeface="EB Garamond"/>
              </a:rPr>
              <a:t>“The city is implicated because it acquired the property around 1960 and developed Lasalle Park “without awareness of past contamination,” according to a presentation to area residents in March.” - Jordan Smith (South Bend Tribune)</a:t>
            </a:r>
            <a:endParaRPr sz="1200">
              <a:solidFill>
                <a:schemeClr val="dk1"/>
              </a:solidFill>
              <a:latin typeface="EB Garamond"/>
              <a:ea typeface="EB Garamond"/>
              <a:cs typeface="EB Garamond"/>
              <a:sym typeface="EB 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44"/>
          <p:cNvSpPr txBox="1"/>
          <p:nvPr>
            <p:ph idx="2" type="ctrTitle"/>
          </p:nvPr>
        </p:nvSpPr>
        <p:spPr>
          <a:xfrm>
            <a:off x="790975" y="720000"/>
            <a:ext cx="5012400" cy="31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Research Methods: Personal Testimonies</a:t>
            </a:r>
            <a:endParaRPr/>
          </a:p>
        </p:txBody>
      </p:sp>
      <p:grpSp>
        <p:nvGrpSpPr>
          <p:cNvPr id="468" name="Google Shape;468;p44"/>
          <p:cNvGrpSpPr/>
          <p:nvPr/>
        </p:nvGrpSpPr>
        <p:grpSpPr>
          <a:xfrm>
            <a:off x="5752427" y="1583559"/>
            <a:ext cx="3314592" cy="3095699"/>
            <a:chOff x="829400" y="238125"/>
            <a:chExt cx="5960425" cy="3710090"/>
          </a:xfrm>
        </p:grpSpPr>
        <p:sp>
          <p:nvSpPr>
            <p:cNvPr id="469" name="Google Shape;469;p44"/>
            <p:cNvSpPr/>
            <p:nvPr/>
          </p:nvSpPr>
          <p:spPr>
            <a:xfrm>
              <a:off x="4757200" y="1494400"/>
              <a:ext cx="913150" cy="1510450"/>
            </a:xfrm>
            <a:custGeom>
              <a:rect b="b" l="l" r="r" t="t"/>
              <a:pathLst>
                <a:path extrusionOk="0" h="60418" w="36526">
                  <a:moveTo>
                    <a:pt x="0" y="0"/>
                  </a:moveTo>
                  <a:lnTo>
                    <a:pt x="0" y="30209"/>
                  </a:lnTo>
                  <a:lnTo>
                    <a:pt x="0" y="60418"/>
                  </a:lnTo>
                  <a:lnTo>
                    <a:pt x="36526" y="60418"/>
                  </a:lnTo>
                  <a:lnTo>
                    <a:pt x="36526" y="30209"/>
                  </a:lnTo>
                  <a:lnTo>
                    <a:pt x="36526" y="0"/>
                  </a:lnTo>
                  <a:close/>
                </a:path>
              </a:pathLst>
            </a:cu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4"/>
            <p:cNvSpPr/>
            <p:nvPr/>
          </p:nvSpPr>
          <p:spPr>
            <a:xfrm>
              <a:off x="2706225" y="2836925"/>
              <a:ext cx="3129100" cy="167925"/>
            </a:xfrm>
            <a:custGeom>
              <a:rect b="b" l="l" r="r" t="t"/>
              <a:pathLst>
                <a:path extrusionOk="0" h="6717" w="125164">
                  <a:moveTo>
                    <a:pt x="6718" y="0"/>
                  </a:moveTo>
                  <a:cubicBezTo>
                    <a:pt x="3008" y="0"/>
                    <a:pt x="0" y="3007"/>
                    <a:pt x="2" y="6717"/>
                  </a:cubicBezTo>
                  <a:lnTo>
                    <a:pt x="125164" y="6717"/>
                  </a:lnTo>
                  <a:cubicBezTo>
                    <a:pt x="125164" y="3007"/>
                    <a:pt x="122157" y="0"/>
                    <a:pt x="118447" y="0"/>
                  </a:cubicBezTo>
                  <a:close/>
                </a:path>
              </a:pathLst>
            </a:custGeom>
            <a:solidFill>
              <a:srgbClr val="9AD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4"/>
            <p:cNvSpPr/>
            <p:nvPr/>
          </p:nvSpPr>
          <p:spPr>
            <a:xfrm>
              <a:off x="3941600" y="312075"/>
              <a:ext cx="385300" cy="488925"/>
            </a:xfrm>
            <a:custGeom>
              <a:rect b="b" l="l" r="r" t="t"/>
              <a:pathLst>
                <a:path extrusionOk="0" h="19557" w="15412">
                  <a:moveTo>
                    <a:pt x="1" y="1"/>
                  </a:moveTo>
                  <a:lnTo>
                    <a:pt x="1" y="9778"/>
                  </a:lnTo>
                  <a:lnTo>
                    <a:pt x="1" y="19556"/>
                  </a:lnTo>
                  <a:lnTo>
                    <a:pt x="15411" y="19556"/>
                  </a:lnTo>
                  <a:lnTo>
                    <a:pt x="15411" y="9778"/>
                  </a:lnTo>
                  <a:lnTo>
                    <a:pt x="15411" y="1"/>
                  </a:lnTo>
                  <a:close/>
                </a:path>
              </a:pathLst>
            </a:custGeom>
            <a:solidFill>
              <a:srgbClr val="9AD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4"/>
            <p:cNvSpPr/>
            <p:nvPr/>
          </p:nvSpPr>
          <p:spPr>
            <a:xfrm>
              <a:off x="3941600" y="386050"/>
              <a:ext cx="385300" cy="152900"/>
            </a:xfrm>
            <a:custGeom>
              <a:rect b="b" l="l" r="r" t="t"/>
              <a:pathLst>
                <a:path extrusionOk="0" h="6116" w="15412">
                  <a:moveTo>
                    <a:pt x="1" y="0"/>
                  </a:moveTo>
                  <a:lnTo>
                    <a:pt x="1" y="3058"/>
                  </a:lnTo>
                  <a:lnTo>
                    <a:pt x="1" y="6115"/>
                  </a:lnTo>
                  <a:lnTo>
                    <a:pt x="15411" y="6115"/>
                  </a:lnTo>
                  <a:lnTo>
                    <a:pt x="15411" y="3058"/>
                  </a:lnTo>
                  <a:lnTo>
                    <a:pt x="15411" y="0"/>
                  </a:lnTo>
                  <a:close/>
                </a:path>
              </a:pathLst>
            </a:cu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4"/>
            <p:cNvSpPr/>
            <p:nvPr/>
          </p:nvSpPr>
          <p:spPr>
            <a:xfrm>
              <a:off x="4101475" y="952450"/>
              <a:ext cx="1671000" cy="648600"/>
            </a:xfrm>
            <a:custGeom>
              <a:rect b="b" l="l" r="r" t="t"/>
              <a:pathLst>
                <a:path extrusionOk="0" h="25944" w="66840">
                  <a:moveTo>
                    <a:pt x="9803" y="1"/>
                  </a:moveTo>
                  <a:cubicBezTo>
                    <a:pt x="8849" y="1"/>
                    <a:pt x="8006" y="619"/>
                    <a:pt x="7719" y="1528"/>
                  </a:cubicBezTo>
                  <a:lnTo>
                    <a:pt x="3861" y="13736"/>
                  </a:lnTo>
                  <a:lnTo>
                    <a:pt x="1" y="25944"/>
                  </a:lnTo>
                  <a:lnTo>
                    <a:pt x="64550" y="25944"/>
                  </a:lnTo>
                  <a:cubicBezTo>
                    <a:pt x="65887" y="25944"/>
                    <a:pt x="66840" y="24646"/>
                    <a:pt x="66437" y="23370"/>
                  </a:cubicBezTo>
                  <a:lnTo>
                    <a:pt x="62984" y="12450"/>
                  </a:lnTo>
                  <a:lnTo>
                    <a:pt x="59532" y="1529"/>
                  </a:lnTo>
                  <a:cubicBezTo>
                    <a:pt x="59245" y="620"/>
                    <a:pt x="58402" y="1"/>
                    <a:pt x="57449" y="1"/>
                  </a:cubicBezTo>
                  <a:close/>
                </a:path>
              </a:pathLst>
            </a:custGeom>
            <a:solidFill>
              <a:srgbClr val="9AD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4"/>
            <p:cNvSpPr/>
            <p:nvPr/>
          </p:nvSpPr>
          <p:spPr>
            <a:xfrm>
              <a:off x="1852850" y="761150"/>
              <a:ext cx="3038050" cy="1171975"/>
            </a:xfrm>
            <a:custGeom>
              <a:rect b="b" l="l" r="r" t="t"/>
              <a:pathLst>
                <a:path extrusionOk="0" h="46879" w="121522">
                  <a:moveTo>
                    <a:pt x="19898" y="0"/>
                  </a:moveTo>
                  <a:cubicBezTo>
                    <a:pt x="16873" y="0"/>
                    <a:pt x="14201" y="1961"/>
                    <a:pt x="13289" y="4845"/>
                  </a:cubicBezTo>
                  <a:lnTo>
                    <a:pt x="6645" y="25861"/>
                  </a:lnTo>
                  <a:lnTo>
                    <a:pt x="0" y="46879"/>
                  </a:lnTo>
                  <a:lnTo>
                    <a:pt x="121522" y="46879"/>
                  </a:lnTo>
                  <a:lnTo>
                    <a:pt x="114879" y="25861"/>
                  </a:lnTo>
                  <a:lnTo>
                    <a:pt x="108235" y="4845"/>
                  </a:lnTo>
                  <a:cubicBezTo>
                    <a:pt x="107323" y="1961"/>
                    <a:pt x="104649" y="0"/>
                    <a:pt x="101626" y="0"/>
                  </a:cubicBezTo>
                  <a:cubicBezTo>
                    <a:pt x="101624" y="0"/>
                    <a:pt x="101623" y="0"/>
                    <a:pt x="101622" y="0"/>
                  </a:cubicBezTo>
                  <a:lnTo>
                    <a:pt x="19902" y="0"/>
                  </a:lnTo>
                  <a:cubicBezTo>
                    <a:pt x="19900" y="0"/>
                    <a:pt x="19899" y="0"/>
                    <a:pt x="19898" y="0"/>
                  </a:cubicBezTo>
                  <a:close/>
                </a:path>
              </a:pathLst>
            </a:cu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4"/>
            <p:cNvSpPr/>
            <p:nvPr/>
          </p:nvSpPr>
          <p:spPr>
            <a:xfrm>
              <a:off x="1972325" y="414100"/>
              <a:ext cx="2799125" cy="2422850"/>
            </a:xfrm>
            <a:custGeom>
              <a:rect b="b" l="l" r="r" t="t"/>
              <a:pathLst>
                <a:path extrusionOk="0" h="96914" w="111965">
                  <a:moveTo>
                    <a:pt x="55983" y="0"/>
                  </a:moveTo>
                  <a:lnTo>
                    <a:pt x="27992" y="27991"/>
                  </a:lnTo>
                  <a:lnTo>
                    <a:pt x="1" y="55982"/>
                  </a:lnTo>
                  <a:lnTo>
                    <a:pt x="1" y="76447"/>
                  </a:lnTo>
                  <a:lnTo>
                    <a:pt x="1" y="96913"/>
                  </a:lnTo>
                  <a:lnTo>
                    <a:pt x="111965" y="96913"/>
                  </a:lnTo>
                  <a:lnTo>
                    <a:pt x="111965" y="76447"/>
                  </a:lnTo>
                  <a:lnTo>
                    <a:pt x="111965" y="55982"/>
                  </a:lnTo>
                  <a:lnTo>
                    <a:pt x="83974" y="27991"/>
                  </a:lnTo>
                  <a:lnTo>
                    <a:pt x="55983" y="0"/>
                  </a:lnTo>
                  <a:close/>
                </a:path>
              </a:pathLst>
            </a:custGeom>
            <a:solidFill>
              <a:srgbClr val="9AD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4"/>
            <p:cNvSpPr/>
            <p:nvPr/>
          </p:nvSpPr>
          <p:spPr>
            <a:xfrm>
              <a:off x="1972325" y="515875"/>
              <a:ext cx="2799125" cy="1572325"/>
            </a:xfrm>
            <a:custGeom>
              <a:rect b="b" l="l" r="r" t="t"/>
              <a:pathLst>
                <a:path extrusionOk="0" h="62893" w="111965">
                  <a:moveTo>
                    <a:pt x="55990" y="0"/>
                  </a:moveTo>
                  <a:cubicBezTo>
                    <a:pt x="55395" y="0"/>
                    <a:pt x="54800" y="227"/>
                    <a:pt x="54345" y="682"/>
                  </a:cubicBezTo>
                  <a:lnTo>
                    <a:pt x="27173" y="27847"/>
                  </a:lnTo>
                  <a:lnTo>
                    <a:pt x="1" y="55013"/>
                  </a:lnTo>
                  <a:lnTo>
                    <a:pt x="1" y="62892"/>
                  </a:lnTo>
                  <a:lnTo>
                    <a:pt x="27992" y="34900"/>
                  </a:lnTo>
                  <a:lnTo>
                    <a:pt x="55983" y="6910"/>
                  </a:lnTo>
                  <a:lnTo>
                    <a:pt x="83974" y="34900"/>
                  </a:lnTo>
                  <a:lnTo>
                    <a:pt x="111965" y="62892"/>
                  </a:lnTo>
                  <a:lnTo>
                    <a:pt x="111965" y="55011"/>
                  </a:lnTo>
                  <a:lnTo>
                    <a:pt x="84800" y="27847"/>
                  </a:lnTo>
                  <a:lnTo>
                    <a:pt x="57636" y="682"/>
                  </a:lnTo>
                  <a:cubicBezTo>
                    <a:pt x="57181" y="227"/>
                    <a:pt x="56586" y="0"/>
                    <a:pt x="55990" y="0"/>
                  </a:cubicBezTo>
                  <a:close/>
                </a:path>
              </a:pathLst>
            </a:cu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4"/>
            <p:cNvSpPr/>
            <p:nvPr/>
          </p:nvSpPr>
          <p:spPr>
            <a:xfrm>
              <a:off x="1776775" y="388600"/>
              <a:ext cx="3190225" cy="1662550"/>
            </a:xfrm>
            <a:custGeom>
              <a:rect b="b" l="l" r="r" t="t"/>
              <a:pathLst>
                <a:path extrusionOk="0" h="66502" w="127609">
                  <a:moveTo>
                    <a:pt x="63812" y="1"/>
                  </a:moveTo>
                  <a:cubicBezTo>
                    <a:pt x="63217" y="1"/>
                    <a:pt x="62622" y="228"/>
                    <a:pt x="62167" y="682"/>
                  </a:cubicBezTo>
                  <a:lnTo>
                    <a:pt x="31628" y="31214"/>
                  </a:lnTo>
                  <a:lnTo>
                    <a:pt x="1089" y="61744"/>
                  </a:lnTo>
                  <a:cubicBezTo>
                    <a:pt x="1" y="62834"/>
                    <a:pt x="1" y="64598"/>
                    <a:pt x="1089" y="65686"/>
                  </a:cubicBezTo>
                  <a:cubicBezTo>
                    <a:pt x="1632" y="66230"/>
                    <a:pt x="2345" y="66502"/>
                    <a:pt x="3058" y="66502"/>
                  </a:cubicBezTo>
                  <a:cubicBezTo>
                    <a:pt x="3771" y="66502"/>
                    <a:pt x="4484" y="66230"/>
                    <a:pt x="5028" y="65686"/>
                  </a:cubicBezTo>
                  <a:lnTo>
                    <a:pt x="34417" y="36297"/>
                  </a:lnTo>
                  <a:lnTo>
                    <a:pt x="63805" y="6910"/>
                  </a:lnTo>
                  <a:lnTo>
                    <a:pt x="93192" y="36297"/>
                  </a:lnTo>
                  <a:lnTo>
                    <a:pt x="122580" y="65686"/>
                  </a:lnTo>
                  <a:cubicBezTo>
                    <a:pt x="123124" y="66230"/>
                    <a:pt x="123837" y="66502"/>
                    <a:pt x="124550" y="66502"/>
                  </a:cubicBezTo>
                  <a:cubicBezTo>
                    <a:pt x="125263" y="66502"/>
                    <a:pt x="125976" y="66230"/>
                    <a:pt x="126520" y="65686"/>
                  </a:cubicBezTo>
                  <a:lnTo>
                    <a:pt x="126521" y="65686"/>
                  </a:lnTo>
                  <a:cubicBezTo>
                    <a:pt x="127609" y="64598"/>
                    <a:pt x="127609" y="62832"/>
                    <a:pt x="126521" y="61744"/>
                  </a:cubicBezTo>
                  <a:lnTo>
                    <a:pt x="95989" y="31214"/>
                  </a:lnTo>
                  <a:lnTo>
                    <a:pt x="65458" y="682"/>
                  </a:lnTo>
                  <a:cubicBezTo>
                    <a:pt x="65003" y="228"/>
                    <a:pt x="64408" y="1"/>
                    <a:pt x="63812" y="1"/>
                  </a:cubicBezTo>
                  <a:close/>
                </a:path>
              </a:pathLst>
            </a:custGeom>
            <a:solidFill>
              <a:srgbClr val="9AD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4"/>
            <p:cNvSpPr/>
            <p:nvPr/>
          </p:nvSpPr>
          <p:spPr>
            <a:xfrm>
              <a:off x="1807350" y="2836925"/>
              <a:ext cx="3129075" cy="167925"/>
            </a:xfrm>
            <a:custGeom>
              <a:rect b="b" l="l" r="r" t="t"/>
              <a:pathLst>
                <a:path extrusionOk="0" h="6717" w="125163">
                  <a:moveTo>
                    <a:pt x="6717" y="0"/>
                  </a:moveTo>
                  <a:cubicBezTo>
                    <a:pt x="3007" y="0"/>
                    <a:pt x="1" y="3007"/>
                    <a:pt x="1" y="6717"/>
                  </a:cubicBezTo>
                  <a:lnTo>
                    <a:pt x="125163" y="6717"/>
                  </a:lnTo>
                  <a:cubicBezTo>
                    <a:pt x="125163" y="3007"/>
                    <a:pt x="122156" y="0"/>
                    <a:pt x="118446" y="0"/>
                  </a:cubicBezTo>
                  <a:close/>
                </a:path>
              </a:pathLst>
            </a:cu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4"/>
            <p:cNvSpPr/>
            <p:nvPr/>
          </p:nvSpPr>
          <p:spPr>
            <a:xfrm>
              <a:off x="3158525" y="1859250"/>
              <a:ext cx="426750" cy="1145600"/>
            </a:xfrm>
            <a:custGeom>
              <a:rect b="b" l="l" r="r" t="t"/>
              <a:pathLst>
                <a:path extrusionOk="0" h="45824" w="17070">
                  <a:moveTo>
                    <a:pt x="5402" y="1"/>
                  </a:moveTo>
                  <a:cubicBezTo>
                    <a:pt x="2419" y="1"/>
                    <a:pt x="0" y="2418"/>
                    <a:pt x="0" y="5401"/>
                  </a:cubicBezTo>
                  <a:lnTo>
                    <a:pt x="0" y="45824"/>
                  </a:lnTo>
                  <a:lnTo>
                    <a:pt x="17069" y="45824"/>
                  </a:lnTo>
                  <a:lnTo>
                    <a:pt x="17069" y="5401"/>
                  </a:lnTo>
                  <a:cubicBezTo>
                    <a:pt x="17069" y="2418"/>
                    <a:pt x="14650" y="1"/>
                    <a:pt x="11668" y="1"/>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4"/>
            <p:cNvSpPr/>
            <p:nvPr/>
          </p:nvSpPr>
          <p:spPr>
            <a:xfrm>
              <a:off x="2335025" y="1859225"/>
              <a:ext cx="432400" cy="787225"/>
            </a:xfrm>
            <a:custGeom>
              <a:rect b="b" l="l" r="r" t="t"/>
              <a:pathLst>
                <a:path extrusionOk="0" h="31489" w="17296">
                  <a:moveTo>
                    <a:pt x="2864" y="0"/>
                  </a:moveTo>
                  <a:cubicBezTo>
                    <a:pt x="1282" y="0"/>
                    <a:pt x="0" y="1283"/>
                    <a:pt x="0" y="2865"/>
                  </a:cubicBezTo>
                  <a:lnTo>
                    <a:pt x="0" y="28624"/>
                  </a:lnTo>
                  <a:cubicBezTo>
                    <a:pt x="0" y="30206"/>
                    <a:pt x="1282" y="31487"/>
                    <a:pt x="2864" y="31487"/>
                  </a:cubicBezTo>
                  <a:lnTo>
                    <a:pt x="2864" y="31489"/>
                  </a:lnTo>
                  <a:lnTo>
                    <a:pt x="14430" y="31489"/>
                  </a:lnTo>
                  <a:cubicBezTo>
                    <a:pt x="16013" y="31487"/>
                    <a:pt x="17296" y="30206"/>
                    <a:pt x="17296" y="28624"/>
                  </a:cubicBezTo>
                  <a:lnTo>
                    <a:pt x="17296" y="2865"/>
                  </a:lnTo>
                  <a:cubicBezTo>
                    <a:pt x="17296" y="1283"/>
                    <a:pt x="16013" y="0"/>
                    <a:pt x="14430"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4"/>
            <p:cNvSpPr/>
            <p:nvPr/>
          </p:nvSpPr>
          <p:spPr>
            <a:xfrm>
              <a:off x="3976350" y="1859225"/>
              <a:ext cx="432425" cy="787225"/>
            </a:xfrm>
            <a:custGeom>
              <a:rect b="b" l="l" r="r" t="t"/>
              <a:pathLst>
                <a:path extrusionOk="0" h="31489" w="17297">
                  <a:moveTo>
                    <a:pt x="2865" y="0"/>
                  </a:moveTo>
                  <a:cubicBezTo>
                    <a:pt x="1282" y="0"/>
                    <a:pt x="1" y="1283"/>
                    <a:pt x="1" y="2865"/>
                  </a:cubicBezTo>
                  <a:lnTo>
                    <a:pt x="1" y="28624"/>
                  </a:lnTo>
                  <a:cubicBezTo>
                    <a:pt x="1" y="30206"/>
                    <a:pt x="1282" y="31487"/>
                    <a:pt x="2865" y="31487"/>
                  </a:cubicBezTo>
                  <a:lnTo>
                    <a:pt x="2865" y="31489"/>
                  </a:lnTo>
                  <a:lnTo>
                    <a:pt x="14431" y="31489"/>
                  </a:lnTo>
                  <a:cubicBezTo>
                    <a:pt x="16013" y="31487"/>
                    <a:pt x="17297" y="30206"/>
                    <a:pt x="17297" y="28624"/>
                  </a:cubicBezTo>
                  <a:lnTo>
                    <a:pt x="17297" y="2865"/>
                  </a:lnTo>
                  <a:cubicBezTo>
                    <a:pt x="17297" y="1283"/>
                    <a:pt x="16013" y="0"/>
                    <a:pt x="14431"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4"/>
            <p:cNvSpPr/>
            <p:nvPr/>
          </p:nvSpPr>
          <p:spPr>
            <a:xfrm>
              <a:off x="3135875" y="1063400"/>
              <a:ext cx="449425" cy="426725"/>
            </a:xfrm>
            <a:custGeom>
              <a:rect b="b" l="l" r="r" t="t"/>
              <a:pathLst>
                <a:path extrusionOk="0" h="17069" w="17977">
                  <a:moveTo>
                    <a:pt x="9437" y="0"/>
                  </a:moveTo>
                  <a:cubicBezTo>
                    <a:pt x="7796" y="0"/>
                    <a:pt x="6145" y="472"/>
                    <a:pt x="4700" y="1438"/>
                  </a:cubicBezTo>
                  <a:cubicBezTo>
                    <a:pt x="1315" y="3701"/>
                    <a:pt x="0" y="8037"/>
                    <a:pt x="1558" y="11800"/>
                  </a:cubicBezTo>
                  <a:cubicBezTo>
                    <a:pt x="2899" y="15034"/>
                    <a:pt x="6043" y="17069"/>
                    <a:pt x="9437" y="17069"/>
                  </a:cubicBezTo>
                  <a:cubicBezTo>
                    <a:pt x="9989" y="17069"/>
                    <a:pt x="10547" y="17015"/>
                    <a:pt x="11106" y="16904"/>
                  </a:cubicBezTo>
                  <a:cubicBezTo>
                    <a:pt x="15098" y="16110"/>
                    <a:pt x="17974" y="12606"/>
                    <a:pt x="17974" y="8534"/>
                  </a:cubicBezTo>
                  <a:cubicBezTo>
                    <a:pt x="17977" y="6270"/>
                    <a:pt x="17078" y="4099"/>
                    <a:pt x="15475" y="2500"/>
                  </a:cubicBezTo>
                  <a:cubicBezTo>
                    <a:pt x="13825" y="851"/>
                    <a:pt x="11639" y="0"/>
                    <a:pt x="9437"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4"/>
            <p:cNvSpPr/>
            <p:nvPr/>
          </p:nvSpPr>
          <p:spPr>
            <a:xfrm>
              <a:off x="4989025" y="1859225"/>
              <a:ext cx="432425" cy="787225"/>
            </a:xfrm>
            <a:custGeom>
              <a:rect b="b" l="l" r="r" t="t"/>
              <a:pathLst>
                <a:path extrusionOk="0" h="31489" w="17297">
                  <a:moveTo>
                    <a:pt x="2865" y="0"/>
                  </a:moveTo>
                  <a:cubicBezTo>
                    <a:pt x="1284" y="0"/>
                    <a:pt x="1" y="1283"/>
                    <a:pt x="1" y="2865"/>
                  </a:cubicBezTo>
                  <a:lnTo>
                    <a:pt x="1" y="28624"/>
                  </a:lnTo>
                  <a:cubicBezTo>
                    <a:pt x="1" y="30206"/>
                    <a:pt x="1284" y="31487"/>
                    <a:pt x="2865" y="31487"/>
                  </a:cubicBezTo>
                  <a:lnTo>
                    <a:pt x="2865" y="31489"/>
                  </a:lnTo>
                  <a:lnTo>
                    <a:pt x="14433" y="31489"/>
                  </a:lnTo>
                  <a:cubicBezTo>
                    <a:pt x="16014" y="31487"/>
                    <a:pt x="17297" y="30206"/>
                    <a:pt x="17297" y="28624"/>
                  </a:cubicBezTo>
                  <a:lnTo>
                    <a:pt x="17297" y="2865"/>
                  </a:lnTo>
                  <a:cubicBezTo>
                    <a:pt x="17297" y="1283"/>
                    <a:pt x="16014" y="0"/>
                    <a:pt x="14433"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4"/>
            <p:cNvSpPr/>
            <p:nvPr/>
          </p:nvSpPr>
          <p:spPr>
            <a:xfrm>
              <a:off x="1275450" y="3004825"/>
              <a:ext cx="5180325" cy="892350"/>
            </a:xfrm>
            <a:custGeom>
              <a:rect b="b" l="l" r="r" t="t"/>
              <a:pathLst>
                <a:path extrusionOk="0" h="35694" w="207213">
                  <a:moveTo>
                    <a:pt x="21401" y="1"/>
                  </a:moveTo>
                  <a:cubicBezTo>
                    <a:pt x="15492" y="1"/>
                    <a:pt x="10141" y="2396"/>
                    <a:pt x="6269" y="6268"/>
                  </a:cubicBezTo>
                  <a:cubicBezTo>
                    <a:pt x="2396" y="10141"/>
                    <a:pt x="1" y="15491"/>
                    <a:pt x="1" y="21400"/>
                  </a:cubicBezTo>
                  <a:lnTo>
                    <a:pt x="1" y="35694"/>
                  </a:lnTo>
                  <a:lnTo>
                    <a:pt x="207211" y="35694"/>
                  </a:lnTo>
                  <a:lnTo>
                    <a:pt x="207212" y="21400"/>
                  </a:lnTo>
                  <a:cubicBezTo>
                    <a:pt x="207212" y="15491"/>
                    <a:pt x="204816" y="10141"/>
                    <a:pt x="200944" y="6268"/>
                  </a:cubicBezTo>
                  <a:cubicBezTo>
                    <a:pt x="197072" y="2396"/>
                    <a:pt x="191721" y="1"/>
                    <a:pt x="185812" y="1"/>
                  </a:cubicBezTo>
                  <a:close/>
                </a:path>
              </a:pathLst>
            </a:cu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4"/>
            <p:cNvSpPr/>
            <p:nvPr/>
          </p:nvSpPr>
          <p:spPr>
            <a:xfrm>
              <a:off x="5176925" y="1859250"/>
              <a:ext cx="56625" cy="787175"/>
            </a:xfrm>
            <a:custGeom>
              <a:rect b="b" l="l" r="r" t="t"/>
              <a:pathLst>
                <a:path extrusionOk="0" h="31487" w="2265">
                  <a:moveTo>
                    <a:pt x="1" y="1"/>
                  </a:moveTo>
                  <a:lnTo>
                    <a:pt x="1" y="31486"/>
                  </a:lnTo>
                  <a:lnTo>
                    <a:pt x="2265" y="31486"/>
                  </a:lnTo>
                  <a:lnTo>
                    <a:pt x="2265" y="1"/>
                  </a:lnTo>
                  <a:close/>
                </a:path>
              </a:pathLst>
            </a:custGeom>
            <a:solidFill>
              <a:srgbClr val="9AD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4"/>
            <p:cNvSpPr/>
            <p:nvPr/>
          </p:nvSpPr>
          <p:spPr>
            <a:xfrm>
              <a:off x="4989025" y="2224525"/>
              <a:ext cx="473600" cy="56625"/>
            </a:xfrm>
            <a:custGeom>
              <a:rect b="b" l="l" r="r" t="t"/>
              <a:pathLst>
                <a:path extrusionOk="0" h="2265" w="18944">
                  <a:moveTo>
                    <a:pt x="1" y="0"/>
                  </a:moveTo>
                  <a:lnTo>
                    <a:pt x="1" y="2265"/>
                  </a:lnTo>
                  <a:lnTo>
                    <a:pt x="17812" y="2265"/>
                  </a:lnTo>
                  <a:cubicBezTo>
                    <a:pt x="18437" y="2265"/>
                    <a:pt x="18944" y="1758"/>
                    <a:pt x="18944" y="1133"/>
                  </a:cubicBezTo>
                  <a:cubicBezTo>
                    <a:pt x="18944" y="507"/>
                    <a:pt x="18437" y="0"/>
                    <a:pt x="17812" y="0"/>
                  </a:cubicBezTo>
                  <a:close/>
                </a:path>
              </a:pathLst>
            </a:custGeom>
            <a:solidFill>
              <a:srgbClr val="9AD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4"/>
            <p:cNvSpPr/>
            <p:nvPr/>
          </p:nvSpPr>
          <p:spPr>
            <a:xfrm>
              <a:off x="4164250" y="1859250"/>
              <a:ext cx="56625" cy="787175"/>
            </a:xfrm>
            <a:custGeom>
              <a:rect b="b" l="l" r="r" t="t"/>
              <a:pathLst>
                <a:path extrusionOk="0" h="31487" w="2265">
                  <a:moveTo>
                    <a:pt x="1" y="1"/>
                  </a:moveTo>
                  <a:lnTo>
                    <a:pt x="1" y="31486"/>
                  </a:lnTo>
                  <a:lnTo>
                    <a:pt x="2265" y="31486"/>
                  </a:lnTo>
                  <a:lnTo>
                    <a:pt x="2265" y="1"/>
                  </a:lnTo>
                  <a:close/>
                </a:path>
              </a:pathLst>
            </a:custGeom>
            <a:solidFill>
              <a:srgbClr val="9AD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4"/>
            <p:cNvSpPr/>
            <p:nvPr/>
          </p:nvSpPr>
          <p:spPr>
            <a:xfrm>
              <a:off x="3976350" y="2224525"/>
              <a:ext cx="432425" cy="56625"/>
            </a:xfrm>
            <a:custGeom>
              <a:rect b="b" l="l" r="r" t="t"/>
              <a:pathLst>
                <a:path extrusionOk="0" h="2265" w="17297">
                  <a:moveTo>
                    <a:pt x="1" y="0"/>
                  </a:moveTo>
                  <a:lnTo>
                    <a:pt x="1" y="2265"/>
                  </a:lnTo>
                  <a:lnTo>
                    <a:pt x="17297" y="2265"/>
                  </a:lnTo>
                  <a:lnTo>
                    <a:pt x="17297" y="0"/>
                  </a:lnTo>
                  <a:close/>
                </a:path>
              </a:pathLst>
            </a:custGeom>
            <a:solidFill>
              <a:srgbClr val="9AD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4"/>
            <p:cNvSpPr/>
            <p:nvPr/>
          </p:nvSpPr>
          <p:spPr>
            <a:xfrm>
              <a:off x="2522900" y="1859250"/>
              <a:ext cx="56650" cy="787175"/>
            </a:xfrm>
            <a:custGeom>
              <a:rect b="b" l="l" r="r" t="t"/>
              <a:pathLst>
                <a:path extrusionOk="0" h="31487" w="2266">
                  <a:moveTo>
                    <a:pt x="1" y="1"/>
                  </a:moveTo>
                  <a:lnTo>
                    <a:pt x="1" y="31486"/>
                  </a:lnTo>
                  <a:lnTo>
                    <a:pt x="2265" y="31486"/>
                  </a:lnTo>
                  <a:lnTo>
                    <a:pt x="2265" y="1"/>
                  </a:lnTo>
                  <a:close/>
                </a:path>
              </a:pathLst>
            </a:custGeom>
            <a:solidFill>
              <a:srgbClr val="9AD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4"/>
            <p:cNvSpPr/>
            <p:nvPr/>
          </p:nvSpPr>
          <p:spPr>
            <a:xfrm>
              <a:off x="2335025" y="2224525"/>
              <a:ext cx="432400" cy="56625"/>
            </a:xfrm>
            <a:custGeom>
              <a:rect b="b" l="l" r="r" t="t"/>
              <a:pathLst>
                <a:path extrusionOk="0" h="2265" w="17296">
                  <a:moveTo>
                    <a:pt x="0" y="0"/>
                  </a:moveTo>
                  <a:lnTo>
                    <a:pt x="0" y="2265"/>
                  </a:lnTo>
                  <a:lnTo>
                    <a:pt x="17296" y="2265"/>
                  </a:lnTo>
                  <a:lnTo>
                    <a:pt x="17296" y="0"/>
                  </a:lnTo>
                  <a:close/>
                </a:path>
              </a:pathLst>
            </a:custGeom>
            <a:solidFill>
              <a:srgbClr val="9AD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4"/>
            <p:cNvSpPr/>
            <p:nvPr/>
          </p:nvSpPr>
          <p:spPr>
            <a:xfrm>
              <a:off x="3846925" y="238125"/>
              <a:ext cx="574625" cy="147950"/>
            </a:xfrm>
            <a:custGeom>
              <a:rect b="b" l="l" r="r" t="t"/>
              <a:pathLst>
                <a:path extrusionOk="0" h="5918" w="22985">
                  <a:moveTo>
                    <a:pt x="2959" y="0"/>
                  </a:moveTo>
                  <a:cubicBezTo>
                    <a:pt x="1325" y="0"/>
                    <a:pt x="0" y="1324"/>
                    <a:pt x="0" y="2957"/>
                  </a:cubicBezTo>
                  <a:cubicBezTo>
                    <a:pt x="0" y="4592"/>
                    <a:pt x="1325" y="5916"/>
                    <a:pt x="2959" y="5917"/>
                  </a:cubicBezTo>
                  <a:lnTo>
                    <a:pt x="20027" y="5917"/>
                  </a:lnTo>
                  <a:cubicBezTo>
                    <a:pt x="21661" y="5916"/>
                    <a:pt x="22984" y="4592"/>
                    <a:pt x="22984" y="2959"/>
                  </a:cubicBezTo>
                  <a:cubicBezTo>
                    <a:pt x="22984" y="1324"/>
                    <a:pt x="21661" y="0"/>
                    <a:pt x="20026" y="0"/>
                  </a:cubicBezTo>
                  <a:close/>
                </a:path>
              </a:pathLst>
            </a:custGeom>
            <a:solidFill>
              <a:srgbClr val="9AD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4"/>
            <p:cNvSpPr/>
            <p:nvPr/>
          </p:nvSpPr>
          <p:spPr>
            <a:xfrm>
              <a:off x="5907850" y="2281138"/>
              <a:ext cx="175825" cy="1385250"/>
            </a:xfrm>
            <a:custGeom>
              <a:rect b="b" l="l" r="r" t="t"/>
              <a:pathLst>
                <a:path extrusionOk="0" h="55410" w="7033">
                  <a:moveTo>
                    <a:pt x="50" y="0"/>
                  </a:moveTo>
                  <a:cubicBezTo>
                    <a:pt x="23" y="0"/>
                    <a:pt x="0" y="23"/>
                    <a:pt x="0" y="51"/>
                  </a:cubicBezTo>
                  <a:lnTo>
                    <a:pt x="0" y="55359"/>
                  </a:lnTo>
                  <a:cubicBezTo>
                    <a:pt x="0" y="55387"/>
                    <a:pt x="23" y="55410"/>
                    <a:pt x="50" y="55410"/>
                  </a:cubicBezTo>
                  <a:lnTo>
                    <a:pt x="6983" y="55410"/>
                  </a:lnTo>
                  <a:cubicBezTo>
                    <a:pt x="7010" y="55410"/>
                    <a:pt x="7032" y="55387"/>
                    <a:pt x="7032" y="55359"/>
                  </a:cubicBezTo>
                  <a:lnTo>
                    <a:pt x="7032" y="51"/>
                  </a:lnTo>
                  <a:cubicBezTo>
                    <a:pt x="7032" y="23"/>
                    <a:pt x="7010" y="0"/>
                    <a:pt x="6983" y="0"/>
                  </a:cubicBezTo>
                  <a:close/>
                </a:path>
              </a:pathLst>
            </a:custGeom>
            <a:solidFill>
              <a:srgbClr val="3734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4"/>
            <p:cNvSpPr/>
            <p:nvPr/>
          </p:nvSpPr>
          <p:spPr>
            <a:xfrm>
              <a:off x="5907850" y="3515500"/>
              <a:ext cx="457825" cy="250375"/>
            </a:xfrm>
            <a:custGeom>
              <a:rect b="b" l="l" r="r" t="t"/>
              <a:pathLst>
                <a:path extrusionOk="0" h="10015" w="18313">
                  <a:moveTo>
                    <a:pt x="9629" y="0"/>
                  </a:moveTo>
                  <a:cubicBezTo>
                    <a:pt x="7231" y="0"/>
                    <a:pt x="5228" y="1689"/>
                    <a:pt x="4740" y="3941"/>
                  </a:cubicBezTo>
                  <a:cubicBezTo>
                    <a:pt x="4230" y="3322"/>
                    <a:pt x="3481" y="2985"/>
                    <a:pt x="2714" y="2985"/>
                  </a:cubicBezTo>
                  <a:cubicBezTo>
                    <a:pt x="2381" y="2985"/>
                    <a:pt x="2044" y="3048"/>
                    <a:pt x="1723" y="3179"/>
                  </a:cubicBezTo>
                  <a:cubicBezTo>
                    <a:pt x="657" y="3614"/>
                    <a:pt x="1" y="4690"/>
                    <a:pt x="100" y="5836"/>
                  </a:cubicBezTo>
                  <a:cubicBezTo>
                    <a:pt x="199" y="6981"/>
                    <a:pt x="1033" y="7928"/>
                    <a:pt x="2155" y="8172"/>
                  </a:cubicBezTo>
                  <a:cubicBezTo>
                    <a:pt x="2341" y="8213"/>
                    <a:pt x="2528" y="8232"/>
                    <a:pt x="2713" y="8232"/>
                  </a:cubicBezTo>
                  <a:cubicBezTo>
                    <a:pt x="3643" y="8232"/>
                    <a:pt x="4524" y="7736"/>
                    <a:pt x="4997" y="6901"/>
                  </a:cubicBezTo>
                  <a:cubicBezTo>
                    <a:pt x="5743" y="8727"/>
                    <a:pt x="7534" y="10015"/>
                    <a:pt x="9629" y="10015"/>
                  </a:cubicBezTo>
                  <a:cubicBezTo>
                    <a:pt x="11805" y="10015"/>
                    <a:pt x="13650" y="8625"/>
                    <a:pt x="14341" y="6688"/>
                  </a:cubicBezTo>
                  <a:cubicBezTo>
                    <a:pt x="14714" y="7324"/>
                    <a:pt x="15396" y="7755"/>
                    <a:pt x="16186" y="7755"/>
                  </a:cubicBezTo>
                  <a:cubicBezTo>
                    <a:pt x="17363" y="7744"/>
                    <a:pt x="18312" y="6787"/>
                    <a:pt x="18312" y="5609"/>
                  </a:cubicBezTo>
                  <a:cubicBezTo>
                    <a:pt x="18312" y="4433"/>
                    <a:pt x="17363" y="3475"/>
                    <a:pt x="16186" y="3463"/>
                  </a:cubicBezTo>
                  <a:cubicBezTo>
                    <a:pt x="15537" y="3463"/>
                    <a:pt x="14962" y="3758"/>
                    <a:pt x="14568" y="4215"/>
                  </a:cubicBezTo>
                  <a:cubicBezTo>
                    <a:pt x="14188" y="1827"/>
                    <a:pt x="12125" y="0"/>
                    <a:pt x="9629" y="0"/>
                  </a:cubicBezTo>
                  <a:close/>
                </a:path>
              </a:pathLst>
            </a:cu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4"/>
            <p:cNvSpPr/>
            <p:nvPr/>
          </p:nvSpPr>
          <p:spPr>
            <a:xfrm>
              <a:off x="5128075" y="3375325"/>
              <a:ext cx="865750" cy="390550"/>
            </a:xfrm>
            <a:custGeom>
              <a:rect b="b" l="l" r="r" t="t"/>
              <a:pathLst>
                <a:path extrusionOk="0" h="15622" w="34630">
                  <a:moveTo>
                    <a:pt x="21394" y="1"/>
                  </a:moveTo>
                  <a:cubicBezTo>
                    <a:pt x="18309" y="1"/>
                    <a:pt x="15693" y="1981"/>
                    <a:pt x="14731" y="4738"/>
                  </a:cubicBezTo>
                  <a:cubicBezTo>
                    <a:pt x="13748" y="4070"/>
                    <a:pt x="12586" y="3712"/>
                    <a:pt x="11397" y="3712"/>
                  </a:cubicBezTo>
                  <a:cubicBezTo>
                    <a:pt x="11395" y="3712"/>
                    <a:pt x="11392" y="3712"/>
                    <a:pt x="11390" y="3712"/>
                  </a:cubicBezTo>
                  <a:cubicBezTo>
                    <a:pt x="9145" y="3712"/>
                    <a:pt x="7190" y="4956"/>
                    <a:pt x="6176" y="6792"/>
                  </a:cubicBezTo>
                  <a:cubicBezTo>
                    <a:pt x="5500" y="6221"/>
                    <a:pt x="4643" y="5909"/>
                    <a:pt x="3758" y="5909"/>
                  </a:cubicBezTo>
                  <a:cubicBezTo>
                    <a:pt x="1683" y="5909"/>
                    <a:pt x="1" y="7592"/>
                    <a:pt x="1" y="9667"/>
                  </a:cubicBezTo>
                  <a:cubicBezTo>
                    <a:pt x="1" y="11743"/>
                    <a:pt x="1683" y="13425"/>
                    <a:pt x="3758" y="13425"/>
                  </a:cubicBezTo>
                  <a:cubicBezTo>
                    <a:pt x="4643" y="13425"/>
                    <a:pt x="5500" y="13112"/>
                    <a:pt x="6176" y="12541"/>
                  </a:cubicBezTo>
                  <a:cubicBezTo>
                    <a:pt x="7190" y="14377"/>
                    <a:pt x="9144" y="15621"/>
                    <a:pt x="11390" y="15621"/>
                  </a:cubicBezTo>
                  <a:cubicBezTo>
                    <a:pt x="13717" y="15621"/>
                    <a:pt x="15729" y="14283"/>
                    <a:pt x="16707" y="12335"/>
                  </a:cubicBezTo>
                  <a:cubicBezTo>
                    <a:pt x="17954" y="13446"/>
                    <a:pt x="19594" y="14125"/>
                    <a:pt x="21394" y="14125"/>
                  </a:cubicBezTo>
                  <a:cubicBezTo>
                    <a:pt x="23850" y="14125"/>
                    <a:pt x="26011" y="12870"/>
                    <a:pt x="27276" y="10968"/>
                  </a:cubicBezTo>
                  <a:cubicBezTo>
                    <a:pt x="27808" y="12421"/>
                    <a:pt x="29199" y="13461"/>
                    <a:pt x="30836" y="13461"/>
                  </a:cubicBezTo>
                  <a:cubicBezTo>
                    <a:pt x="32932" y="13461"/>
                    <a:pt x="34630" y="11761"/>
                    <a:pt x="34630" y="9667"/>
                  </a:cubicBezTo>
                  <a:cubicBezTo>
                    <a:pt x="34630" y="7572"/>
                    <a:pt x="32932" y="5873"/>
                    <a:pt x="30836" y="5873"/>
                  </a:cubicBezTo>
                  <a:cubicBezTo>
                    <a:pt x="30834" y="5873"/>
                    <a:pt x="30831" y="5873"/>
                    <a:pt x="30829" y="5873"/>
                  </a:cubicBezTo>
                  <a:cubicBezTo>
                    <a:pt x="29959" y="5873"/>
                    <a:pt x="29114" y="6175"/>
                    <a:pt x="28439" y="6726"/>
                  </a:cubicBezTo>
                  <a:cubicBezTo>
                    <a:pt x="28262" y="2983"/>
                    <a:pt x="25180" y="1"/>
                    <a:pt x="21394" y="1"/>
                  </a:cubicBezTo>
                  <a:close/>
                </a:path>
              </a:pathLst>
            </a:cu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4"/>
            <p:cNvSpPr/>
            <p:nvPr/>
          </p:nvSpPr>
          <p:spPr>
            <a:xfrm>
              <a:off x="2247375" y="3535788"/>
              <a:ext cx="458850" cy="250375"/>
            </a:xfrm>
            <a:custGeom>
              <a:rect b="b" l="l" r="r" t="t"/>
              <a:pathLst>
                <a:path extrusionOk="0" h="10015" w="18354">
                  <a:moveTo>
                    <a:pt x="9631" y="0"/>
                  </a:moveTo>
                  <a:cubicBezTo>
                    <a:pt x="7231" y="0"/>
                    <a:pt x="5228" y="1689"/>
                    <a:pt x="4740" y="3941"/>
                  </a:cubicBezTo>
                  <a:cubicBezTo>
                    <a:pt x="4231" y="3322"/>
                    <a:pt x="3482" y="2985"/>
                    <a:pt x="2714" y="2985"/>
                  </a:cubicBezTo>
                  <a:cubicBezTo>
                    <a:pt x="2381" y="2985"/>
                    <a:pt x="2045" y="3048"/>
                    <a:pt x="1723" y="3179"/>
                  </a:cubicBezTo>
                  <a:cubicBezTo>
                    <a:pt x="658" y="3614"/>
                    <a:pt x="1" y="4690"/>
                    <a:pt x="100" y="5836"/>
                  </a:cubicBezTo>
                  <a:cubicBezTo>
                    <a:pt x="199" y="6981"/>
                    <a:pt x="1033" y="7928"/>
                    <a:pt x="2156" y="8172"/>
                  </a:cubicBezTo>
                  <a:cubicBezTo>
                    <a:pt x="2342" y="8213"/>
                    <a:pt x="2529" y="8232"/>
                    <a:pt x="2713" y="8232"/>
                  </a:cubicBezTo>
                  <a:cubicBezTo>
                    <a:pt x="3645" y="8232"/>
                    <a:pt x="4524" y="7736"/>
                    <a:pt x="4997" y="6901"/>
                  </a:cubicBezTo>
                  <a:cubicBezTo>
                    <a:pt x="5744" y="8727"/>
                    <a:pt x="7536" y="10015"/>
                    <a:pt x="9631" y="10015"/>
                  </a:cubicBezTo>
                  <a:cubicBezTo>
                    <a:pt x="11805" y="10015"/>
                    <a:pt x="13650" y="8625"/>
                    <a:pt x="14341" y="6688"/>
                  </a:cubicBezTo>
                  <a:cubicBezTo>
                    <a:pt x="14714" y="7324"/>
                    <a:pt x="15396" y="7755"/>
                    <a:pt x="16186" y="7755"/>
                  </a:cubicBezTo>
                  <a:cubicBezTo>
                    <a:pt x="16194" y="7755"/>
                    <a:pt x="16201" y="7755"/>
                    <a:pt x="16208" y="7755"/>
                  </a:cubicBezTo>
                  <a:cubicBezTo>
                    <a:pt x="17391" y="7755"/>
                    <a:pt x="18353" y="6795"/>
                    <a:pt x="18353" y="5609"/>
                  </a:cubicBezTo>
                  <a:cubicBezTo>
                    <a:pt x="18353" y="4423"/>
                    <a:pt x="17390" y="3463"/>
                    <a:pt x="16206" y="3463"/>
                  </a:cubicBezTo>
                  <a:cubicBezTo>
                    <a:pt x="16199" y="3463"/>
                    <a:pt x="16193" y="3463"/>
                    <a:pt x="16186" y="3463"/>
                  </a:cubicBezTo>
                  <a:cubicBezTo>
                    <a:pt x="15537" y="3463"/>
                    <a:pt x="14962" y="3758"/>
                    <a:pt x="14568" y="4215"/>
                  </a:cubicBezTo>
                  <a:cubicBezTo>
                    <a:pt x="14188" y="1827"/>
                    <a:pt x="12125" y="0"/>
                    <a:pt x="9631" y="0"/>
                  </a:cubicBezTo>
                  <a:close/>
                </a:path>
              </a:pathLst>
            </a:cu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4"/>
            <p:cNvSpPr/>
            <p:nvPr/>
          </p:nvSpPr>
          <p:spPr>
            <a:xfrm>
              <a:off x="2579550" y="3535788"/>
              <a:ext cx="457825" cy="250375"/>
            </a:xfrm>
            <a:custGeom>
              <a:rect b="b" l="l" r="r" t="t"/>
              <a:pathLst>
                <a:path extrusionOk="0" h="10015" w="18313">
                  <a:moveTo>
                    <a:pt x="16186" y="3463"/>
                  </a:moveTo>
                  <a:cubicBezTo>
                    <a:pt x="16186" y="3463"/>
                    <a:pt x="16186" y="3463"/>
                    <a:pt x="16186" y="3463"/>
                  </a:cubicBezTo>
                  <a:lnTo>
                    <a:pt x="16186" y="3463"/>
                  </a:lnTo>
                  <a:cubicBezTo>
                    <a:pt x="16187" y="3463"/>
                    <a:pt x="16187" y="3463"/>
                    <a:pt x="16187" y="3463"/>
                  </a:cubicBezTo>
                  <a:close/>
                  <a:moveTo>
                    <a:pt x="9630" y="0"/>
                  </a:moveTo>
                  <a:cubicBezTo>
                    <a:pt x="7231" y="0"/>
                    <a:pt x="5229" y="1689"/>
                    <a:pt x="4740" y="3941"/>
                  </a:cubicBezTo>
                  <a:cubicBezTo>
                    <a:pt x="4230" y="3322"/>
                    <a:pt x="3481" y="2985"/>
                    <a:pt x="2714" y="2985"/>
                  </a:cubicBezTo>
                  <a:cubicBezTo>
                    <a:pt x="2381" y="2985"/>
                    <a:pt x="2044" y="3048"/>
                    <a:pt x="1722" y="3179"/>
                  </a:cubicBezTo>
                  <a:cubicBezTo>
                    <a:pt x="659" y="3614"/>
                    <a:pt x="1" y="4690"/>
                    <a:pt x="101" y="5836"/>
                  </a:cubicBezTo>
                  <a:cubicBezTo>
                    <a:pt x="200" y="6981"/>
                    <a:pt x="1033" y="7928"/>
                    <a:pt x="2155" y="8172"/>
                  </a:cubicBezTo>
                  <a:cubicBezTo>
                    <a:pt x="2341" y="8213"/>
                    <a:pt x="2528" y="8232"/>
                    <a:pt x="2713" y="8232"/>
                  </a:cubicBezTo>
                  <a:cubicBezTo>
                    <a:pt x="3644" y="8232"/>
                    <a:pt x="4524" y="7736"/>
                    <a:pt x="4997" y="6901"/>
                  </a:cubicBezTo>
                  <a:cubicBezTo>
                    <a:pt x="5743" y="8727"/>
                    <a:pt x="7536" y="10015"/>
                    <a:pt x="9630" y="10015"/>
                  </a:cubicBezTo>
                  <a:cubicBezTo>
                    <a:pt x="11805" y="10015"/>
                    <a:pt x="13650" y="8625"/>
                    <a:pt x="14342" y="6688"/>
                  </a:cubicBezTo>
                  <a:cubicBezTo>
                    <a:pt x="14713" y="7324"/>
                    <a:pt x="15397" y="7755"/>
                    <a:pt x="16186" y="7755"/>
                  </a:cubicBezTo>
                  <a:cubicBezTo>
                    <a:pt x="17364" y="7744"/>
                    <a:pt x="18312" y="6787"/>
                    <a:pt x="18312" y="5609"/>
                  </a:cubicBezTo>
                  <a:cubicBezTo>
                    <a:pt x="18312" y="4433"/>
                    <a:pt x="17364" y="3476"/>
                    <a:pt x="16186" y="3463"/>
                  </a:cubicBezTo>
                  <a:lnTo>
                    <a:pt x="16186" y="3463"/>
                  </a:lnTo>
                  <a:cubicBezTo>
                    <a:pt x="15536" y="3464"/>
                    <a:pt x="14961" y="3758"/>
                    <a:pt x="14568" y="4215"/>
                  </a:cubicBezTo>
                  <a:cubicBezTo>
                    <a:pt x="14188" y="1827"/>
                    <a:pt x="12125" y="0"/>
                    <a:pt x="9630" y="0"/>
                  </a:cubicBezTo>
                  <a:close/>
                </a:path>
              </a:pathLst>
            </a:cu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4"/>
            <p:cNvSpPr/>
            <p:nvPr/>
          </p:nvSpPr>
          <p:spPr>
            <a:xfrm>
              <a:off x="1545700" y="3375325"/>
              <a:ext cx="865800" cy="390550"/>
            </a:xfrm>
            <a:custGeom>
              <a:rect b="b" l="l" r="r" t="t"/>
              <a:pathLst>
                <a:path extrusionOk="0" h="15622" w="34632">
                  <a:moveTo>
                    <a:pt x="21395" y="1"/>
                  </a:moveTo>
                  <a:cubicBezTo>
                    <a:pt x="18310" y="1"/>
                    <a:pt x="15695" y="1981"/>
                    <a:pt x="14733" y="4738"/>
                  </a:cubicBezTo>
                  <a:cubicBezTo>
                    <a:pt x="13749" y="4070"/>
                    <a:pt x="12588" y="3712"/>
                    <a:pt x="11399" y="3712"/>
                  </a:cubicBezTo>
                  <a:cubicBezTo>
                    <a:pt x="11396" y="3712"/>
                    <a:pt x="11394" y="3712"/>
                    <a:pt x="11391" y="3712"/>
                  </a:cubicBezTo>
                  <a:cubicBezTo>
                    <a:pt x="9145" y="3712"/>
                    <a:pt x="7192" y="4956"/>
                    <a:pt x="6177" y="6792"/>
                  </a:cubicBezTo>
                  <a:cubicBezTo>
                    <a:pt x="5501" y="6221"/>
                    <a:pt x="4645" y="5909"/>
                    <a:pt x="3758" y="5909"/>
                  </a:cubicBezTo>
                  <a:cubicBezTo>
                    <a:pt x="1683" y="5909"/>
                    <a:pt x="0" y="7592"/>
                    <a:pt x="0" y="9667"/>
                  </a:cubicBezTo>
                  <a:cubicBezTo>
                    <a:pt x="0" y="11743"/>
                    <a:pt x="1683" y="13425"/>
                    <a:pt x="3758" y="13425"/>
                  </a:cubicBezTo>
                  <a:cubicBezTo>
                    <a:pt x="4645" y="13425"/>
                    <a:pt x="5501" y="13112"/>
                    <a:pt x="6177" y="12541"/>
                  </a:cubicBezTo>
                  <a:cubicBezTo>
                    <a:pt x="7192" y="14377"/>
                    <a:pt x="9145" y="15621"/>
                    <a:pt x="11391" y="15621"/>
                  </a:cubicBezTo>
                  <a:cubicBezTo>
                    <a:pt x="13719" y="15621"/>
                    <a:pt x="15729" y="14283"/>
                    <a:pt x="16709" y="12335"/>
                  </a:cubicBezTo>
                  <a:cubicBezTo>
                    <a:pt x="17956" y="13446"/>
                    <a:pt x="19594" y="14125"/>
                    <a:pt x="21395" y="14125"/>
                  </a:cubicBezTo>
                  <a:cubicBezTo>
                    <a:pt x="23850" y="14125"/>
                    <a:pt x="26013" y="12870"/>
                    <a:pt x="27278" y="10968"/>
                  </a:cubicBezTo>
                  <a:cubicBezTo>
                    <a:pt x="27808" y="12421"/>
                    <a:pt x="29199" y="13461"/>
                    <a:pt x="30837" y="13461"/>
                  </a:cubicBezTo>
                  <a:cubicBezTo>
                    <a:pt x="32932" y="13461"/>
                    <a:pt x="34631" y="11761"/>
                    <a:pt x="34631" y="9667"/>
                  </a:cubicBezTo>
                  <a:cubicBezTo>
                    <a:pt x="34631" y="7572"/>
                    <a:pt x="32933" y="5873"/>
                    <a:pt x="30837" y="5873"/>
                  </a:cubicBezTo>
                  <a:cubicBezTo>
                    <a:pt x="30835" y="5873"/>
                    <a:pt x="30833" y="5873"/>
                    <a:pt x="30831" y="5873"/>
                  </a:cubicBezTo>
                  <a:cubicBezTo>
                    <a:pt x="29959" y="5873"/>
                    <a:pt x="29115" y="6175"/>
                    <a:pt x="28441" y="6726"/>
                  </a:cubicBezTo>
                  <a:cubicBezTo>
                    <a:pt x="28263" y="2983"/>
                    <a:pt x="25182" y="1"/>
                    <a:pt x="21395" y="1"/>
                  </a:cubicBezTo>
                  <a:close/>
                </a:path>
              </a:pathLst>
            </a:cu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4"/>
            <p:cNvSpPr/>
            <p:nvPr/>
          </p:nvSpPr>
          <p:spPr>
            <a:xfrm>
              <a:off x="829400" y="3645325"/>
              <a:ext cx="5960425" cy="302890"/>
            </a:xfrm>
            <a:custGeom>
              <a:rect b="b" l="l" r="r" t="t"/>
              <a:pathLst>
                <a:path extrusionOk="0" h="7853" w="238417">
                  <a:moveTo>
                    <a:pt x="0" y="0"/>
                  </a:moveTo>
                  <a:lnTo>
                    <a:pt x="0" y="7852"/>
                  </a:lnTo>
                  <a:lnTo>
                    <a:pt x="238416" y="7852"/>
                  </a:lnTo>
                  <a:lnTo>
                    <a:pt x="238416" y="0"/>
                  </a:lnTo>
                  <a:close/>
                </a:path>
              </a:pathLst>
            </a:custGeom>
            <a:solidFill>
              <a:srgbClr val="F9BF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4"/>
            <p:cNvSpPr/>
            <p:nvPr/>
          </p:nvSpPr>
          <p:spPr>
            <a:xfrm>
              <a:off x="5421450" y="2376663"/>
              <a:ext cx="1148625" cy="629475"/>
            </a:xfrm>
            <a:custGeom>
              <a:rect b="b" l="l" r="r" t="t"/>
              <a:pathLst>
                <a:path extrusionOk="0" h="25179" w="45945">
                  <a:moveTo>
                    <a:pt x="84" y="0"/>
                  </a:moveTo>
                  <a:cubicBezTo>
                    <a:pt x="38" y="0"/>
                    <a:pt x="0" y="38"/>
                    <a:pt x="0" y="84"/>
                  </a:cubicBezTo>
                  <a:lnTo>
                    <a:pt x="0" y="25094"/>
                  </a:lnTo>
                  <a:cubicBezTo>
                    <a:pt x="0" y="25141"/>
                    <a:pt x="38" y="25178"/>
                    <a:pt x="84" y="25178"/>
                  </a:cubicBezTo>
                  <a:lnTo>
                    <a:pt x="45861" y="25178"/>
                  </a:lnTo>
                  <a:cubicBezTo>
                    <a:pt x="45907" y="25178"/>
                    <a:pt x="45945" y="25141"/>
                    <a:pt x="45945" y="25094"/>
                  </a:cubicBezTo>
                  <a:lnTo>
                    <a:pt x="45945" y="84"/>
                  </a:lnTo>
                  <a:cubicBezTo>
                    <a:pt x="45945" y="38"/>
                    <a:pt x="45907" y="0"/>
                    <a:pt x="45861" y="0"/>
                  </a:cubicBezTo>
                  <a:close/>
                </a:path>
              </a:pathLst>
            </a:custGeom>
            <a:solidFill>
              <a:srgbClr val="F9BF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4"/>
            <p:cNvSpPr/>
            <p:nvPr/>
          </p:nvSpPr>
          <p:spPr>
            <a:xfrm>
              <a:off x="5479725" y="2434963"/>
              <a:ext cx="1032050" cy="512875"/>
            </a:xfrm>
            <a:custGeom>
              <a:rect b="b" l="l" r="r" t="t"/>
              <a:pathLst>
                <a:path extrusionOk="0" h="20515" w="41282">
                  <a:moveTo>
                    <a:pt x="1" y="0"/>
                  </a:moveTo>
                  <a:lnTo>
                    <a:pt x="1" y="20514"/>
                  </a:lnTo>
                  <a:lnTo>
                    <a:pt x="41282" y="20514"/>
                  </a:lnTo>
                  <a:lnTo>
                    <a:pt x="4128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4"/>
            <p:cNvSpPr/>
            <p:nvPr/>
          </p:nvSpPr>
          <p:spPr>
            <a:xfrm>
              <a:off x="5593850" y="2519288"/>
              <a:ext cx="56750" cy="90775"/>
            </a:xfrm>
            <a:custGeom>
              <a:rect b="b" l="l" r="r" t="t"/>
              <a:pathLst>
                <a:path extrusionOk="0" h="3631" w="2270">
                  <a:moveTo>
                    <a:pt x="286" y="0"/>
                  </a:moveTo>
                  <a:cubicBezTo>
                    <a:pt x="128" y="0"/>
                    <a:pt x="1" y="128"/>
                    <a:pt x="1" y="286"/>
                  </a:cubicBezTo>
                  <a:lnTo>
                    <a:pt x="1" y="3345"/>
                  </a:lnTo>
                  <a:cubicBezTo>
                    <a:pt x="1" y="3503"/>
                    <a:pt x="128" y="3631"/>
                    <a:pt x="286" y="3631"/>
                  </a:cubicBezTo>
                  <a:cubicBezTo>
                    <a:pt x="445" y="3631"/>
                    <a:pt x="575" y="3503"/>
                    <a:pt x="576" y="3345"/>
                  </a:cubicBezTo>
                  <a:lnTo>
                    <a:pt x="576" y="2101"/>
                  </a:lnTo>
                  <a:lnTo>
                    <a:pt x="1784" y="2101"/>
                  </a:lnTo>
                  <a:cubicBezTo>
                    <a:pt x="1940" y="2096"/>
                    <a:pt x="2065" y="1969"/>
                    <a:pt x="2065" y="1812"/>
                  </a:cubicBezTo>
                  <a:cubicBezTo>
                    <a:pt x="2065" y="1656"/>
                    <a:pt x="1940" y="1528"/>
                    <a:pt x="1784" y="1525"/>
                  </a:cubicBezTo>
                  <a:lnTo>
                    <a:pt x="576" y="1525"/>
                  </a:lnTo>
                  <a:lnTo>
                    <a:pt x="576" y="576"/>
                  </a:lnTo>
                  <a:lnTo>
                    <a:pt x="1983" y="576"/>
                  </a:lnTo>
                  <a:cubicBezTo>
                    <a:pt x="2140" y="576"/>
                    <a:pt x="2270" y="447"/>
                    <a:pt x="2270" y="287"/>
                  </a:cubicBezTo>
                  <a:cubicBezTo>
                    <a:pt x="2270" y="130"/>
                    <a:pt x="2140" y="0"/>
                    <a:pt x="1983" y="0"/>
                  </a:cubicBezTo>
                  <a:close/>
                </a:path>
              </a:pathLst>
            </a:cu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4"/>
            <p:cNvSpPr/>
            <p:nvPr/>
          </p:nvSpPr>
          <p:spPr>
            <a:xfrm>
              <a:off x="5665650" y="2516688"/>
              <a:ext cx="93125" cy="93400"/>
            </a:xfrm>
            <a:custGeom>
              <a:rect b="b" l="l" r="r" t="t"/>
              <a:pathLst>
                <a:path extrusionOk="0" h="3736" w="3725">
                  <a:moveTo>
                    <a:pt x="1778" y="593"/>
                  </a:moveTo>
                  <a:cubicBezTo>
                    <a:pt x="1781" y="593"/>
                    <a:pt x="1785" y="593"/>
                    <a:pt x="1788" y="593"/>
                  </a:cubicBezTo>
                  <a:cubicBezTo>
                    <a:pt x="2099" y="593"/>
                    <a:pt x="2389" y="726"/>
                    <a:pt x="2607" y="961"/>
                  </a:cubicBezTo>
                  <a:cubicBezTo>
                    <a:pt x="2834" y="1207"/>
                    <a:pt x="2960" y="1532"/>
                    <a:pt x="2960" y="1868"/>
                  </a:cubicBezTo>
                  <a:cubicBezTo>
                    <a:pt x="2960" y="2220"/>
                    <a:pt x="2819" y="2547"/>
                    <a:pt x="2607" y="2770"/>
                  </a:cubicBezTo>
                  <a:cubicBezTo>
                    <a:pt x="2389" y="3003"/>
                    <a:pt x="2099" y="3143"/>
                    <a:pt x="1788" y="3143"/>
                  </a:cubicBezTo>
                  <a:cubicBezTo>
                    <a:pt x="1455" y="3143"/>
                    <a:pt x="1166" y="3003"/>
                    <a:pt x="948" y="2770"/>
                  </a:cubicBezTo>
                  <a:cubicBezTo>
                    <a:pt x="730" y="2547"/>
                    <a:pt x="595" y="2220"/>
                    <a:pt x="595" y="1868"/>
                  </a:cubicBezTo>
                  <a:cubicBezTo>
                    <a:pt x="595" y="1515"/>
                    <a:pt x="730" y="1188"/>
                    <a:pt x="948" y="961"/>
                  </a:cubicBezTo>
                  <a:cubicBezTo>
                    <a:pt x="1161" y="726"/>
                    <a:pt x="1461" y="593"/>
                    <a:pt x="1778" y="593"/>
                  </a:cubicBezTo>
                  <a:close/>
                  <a:moveTo>
                    <a:pt x="1787" y="1"/>
                  </a:moveTo>
                  <a:cubicBezTo>
                    <a:pt x="1304" y="1"/>
                    <a:pt x="844" y="202"/>
                    <a:pt x="517" y="557"/>
                  </a:cubicBezTo>
                  <a:cubicBezTo>
                    <a:pt x="183" y="911"/>
                    <a:pt x="0" y="1382"/>
                    <a:pt x="3" y="1868"/>
                  </a:cubicBezTo>
                  <a:cubicBezTo>
                    <a:pt x="3" y="2382"/>
                    <a:pt x="195" y="2843"/>
                    <a:pt x="517" y="3180"/>
                  </a:cubicBezTo>
                  <a:cubicBezTo>
                    <a:pt x="846" y="3532"/>
                    <a:pt x="1306" y="3733"/>
                    <a:pt x="1787" y="3736"/>
                  </a:cubicBezTo>
                  <a:cubicBezTo>
                    <a:pt x="2264" y="3736"/>
                    <a:pt x="2721" y="3518"/>
                    <a:pt x="3026" y="3180"/>
                  </a:cubicBezTo>
                  <a:cubicBezTo>
                    <a:pt x="3725" y="2445"/>
                    <a:pt x="3725" y="1291"/>
                    <a:pt x="3026" y="557"/>
                  </a:cubicBezTo>
                  <a:cubicBezTo>
                    <a:pt x="2711" y="205"/>
                    <a:pt x="2260" y="4"/>
                    <a:pt x="1787" y="1"/>
                  </a:cubicBezTo>
                  <a:close/>
                </a:path>
              </a:pathLst>
            </a:cu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4"/>
            <p:cNvSpPr/>
            <p:nvPr/>
          </p:nvSpPr>
          <p:spPr>
            <a:xfrm>
              <a:off x="5778150" y="2519288"/>
              <a:ext cx="63150" cy="90775"/>
            </a:xfrm>
            <a:custGeom>
              <a:rect b="b" l="l" r="r" t="t"/>
              <a:pathLst>
                <a:path extrusionOk="0" h="3631" w="2526">
                  <a:moveTo>
                    <a:pt x="1216" y="576"/>
                  </a:moveTo>
                  <a:cubicBezTo>
                    <a:pt x="1512" y="576"/>
                    <a:pt x="1752" y="818"/>
                    <a:pt x="1749" y="1115"/>
                  </a:cubicBezTo>
                  <a:cubicBezTo>
                    <a:pt x="1748" y="1408"/>
                    <a:pt x="1509" y="1644"/>
                    <a:pt x="1216" y="1644"/>
                  </a:cubicBezTo>
                  <a:lnTo>
                    <a:pt x="577" y="1644"/>
                  </a:lnTo>
                  <a:lnTo>
                    <a:pt x="577" y="576"/>
                  </a:lnTo>
                  <a:close/>
                  <a:moveTo>
                    <a:pt x="284" y="0"/>
                  </a:moveTo>
                  <a:cubicBezTo>
                    <a:pt x="126" y="0"/>
                    <a:pt x="0" y="127"/>
                    <a:pt x="2" y="286"/>
                  </a:cubicBezTo>
                  <a:lnTo>
                    <a:pt x="2" y="3345"/>
                  </a:lnTo>
                  <a:cubicBezTo>
                    <a:pt x="2" y="3503"/>
                    <a:pt x="129" y="3631"/>
                    <a:pt x="287" y="3631"/>
                  </a:cubicBezTo>
                  <a:cubicBezTo>
                    <a:pt x="446" y="3631"/>
                    <a:pt x="576" y="3504"/>
                    <a:pt x="577" y="3345"/>
                  </a:cubicBezTo>
                  <a:lnTo>
                    <a:pt x="577" y="2220"/>
                  </a:lnTo>
                  <a:lnTo>
                    <a:pt x="1190" y="2220"/>
                  </a:lnTo>
                  <a:cubicBezTo>
                    <a:pt x="1292" y="2245"/>
                    <a:pt x="1390" y="2287"/>
                    <a:pt x="1480" y="2344"/>
                  </a:cubicBezTo>
                  <a:cubicBezTo>
                    <a:pt x="1542" y="2386"/>
                    <a:pt x="1603" y="2439"/>
                    <a:pt x="1635" y="2495"/>
                  </a:cubicBezTo>
                  <a:cubicBezTo>
                    <a:pt x="1671" y="2552"/>
                    <a:pt x="1692" y="2619"/>
                    <a:pt x="1698" y="2718"/>
                  </a:cubicBezTo>
                  <a:cubicBezTo>
                    <a:pt x="1698" y="3004"/>
                    <a:pt x="1734" y="3190"/>
                    <a:pt x="1806" y="3341"/>
                  </a:cubicBezTo>
                  <a:cubicBezTo>
                    <a:pt x="1845" y="3414"/>
                    <a:pt x="1902" y="3476"/>
                    <a:pt x="1973" y="3522"/>
                  </a:cubicBezTo>
                  <a:cubicBezTo>
                    <a:pt x="2031" y="3559"/>
                    <a:pt x="2099" y="3578"/>
                    <a:pt x="2167" y="3578"/>
                  </a:cubicBezTo>
                  <a:cubicBezTo>
                    <a:pt x="2169" y="3578"/>
                    <a:pt x="2172" y="3578"/>
                    <a:pt x="2174" y="3578"/>
                  </a:cubicBezTo>
                  <a:lnTo>
                    <a:pt x="2180" y="3578"/>
                  </a:lnTo>
                  <a:cubicBezTo>
                    <a:pt x="2218" y="3578"/>
                    <a:pt x="2257" y="3573"/>
                    <a:pt x="2295" y="3563"/>
                  </a:cubicBezTo>
                  <a:cubicBezTo>
                    <a:pt x="2445" y="3513"/>
                    <a:pt x="2526" y="3350"/>
                    <a:pt x="2475" y="3201"/>
                  </a:cubicBezTo>
                  <a:cubicBezTo>
                    <a:pt x="2446" y="3115"/>
                    <a:pt x="2379" y="3051"/>
                    <a:pt x="2295" y="3023"/>
                  </a:cubicBezTo>
                  <a:cubicBezTo>
                    <a:pt x="2275" y="2923"/>
                    <a:pt x="2268" y="2821"/>
                    <a:pt x="2274" y="2717"/>
                  </a:cubicBezTo>
                  <a:cubicBezTo>
                    <a:pt x="2274" y="2517"/>
                    <a:pt x="2215" y="2322"/>
                    <a:pt x="2102" y="2158"/>
                  </a:cubicBezTo>
                  <a:cubicBezTo>
                    <a:pt x="2053" y="2084"/>
                    <a:pt x="1991" y="2020"/>
                    <a:pt x="1920" y="1966"/>
                  </a:cubicBezTo>
                  <a:cubicBezTo>
                    <a:pt x="2170" y="1758"/>
                    <a:pt x="2325" y="1458"/>
                    <a:pt x="2325" y="1115"/>
                  </a:cubicBezTo>
                  <a:cubicBezTo>
                    <a:pt x="2329" y="500"/>
                    <a:pt x="1832" y="0"/>
                    <a:pt x="1219" y="0"/>
                  </a:cubicBezTo>
                  <a:cubicBezTo>
                    <a:pt x="1218" y="0"/>
                    <a:pt x="1217" y="0"/>
                    <a:pt x="1216" y="0"/>
                  </a:cubicBezTo>
                  <a:lnTo>
                    <a:pt x="287" y="0"/>
                  </a:lnTo>
                  <a:cubicBezTo>
                    <a:pt x="286" y="0"/>
                    <a:pt x="285" y="0"/>
                    <a:pt x="284" y="0"/>
                  </a:cubicBezTo>
                  <a:close/>
                </a:path>
              </a:pathLst>
            </a:cu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4"/>
            <p:cNvSpPr/>
            <p:nvPr/>
          </p:nvSpPr>
          <p:spPr>
            <a:xfrm>
              <a:off x="5593750" y="2638813"/>
              <a:ext cx="158275" cy="227275"/>
            </a:xfrm>
            <a:custGeom>
              <a:rect b="b" l="l" r="r" t="t"/>
              <a:pathLst>
                <a:path extrusionOk="0" h="9091" w="6331">
                  <a:moveTo>
                    <a:pt x="3044" y="1441"/>
                  </a:moveTo>
                  <a:cubicBezTo>
                    <a:pt x="3785" y="1441"/>
                    <a:pt x="4382" y="2039"/>
                    <a:pt x="4382" y="2792"/>
                  </a:cubicBezTo>
                  <a:cubicBezTo>
                    <a:pt x="4382" y="3519"/>
                    <a:pt x="3785" y="4117"/>
                    <a:pt x="3044" y="4117"/>
                  </a:cubicBezTo>
                  <a:lnTo>
                    <a:pt x="1447" y="4117"/>
                  </a:lnTo>
                  <a:lnTo>
                    <a:pt x="1447" y="1441"/>
                  </a:lnTo>
                  <a:close/>
                  <a:moveTo>
                    <a:pt x="708" y="0"/>
                  </a:moveTo>
                  <a:cubicBezTo>
                    <a:pt x="316" y="0"/>
                    <a:pt x="0" y="321"/>
                    <a:pt x="5" y="714"/>
                  </a:cubicBezTo>
                  <a:lnTo>
                    <a:pt x="5" y="8377"/>
                  </a:lnTo>
                  <a:cubicBezTo>
                    <a:pt x="5" y="8771"/>
                    <a:pt x="325" y="9091"/>
                    <a:pt x="718" y="9091"/>
                  </a:cubicBezTo>
                  <a:cubicBezTo>
                    <a:pt x="1121" y="9091"/>
                    <a:pt x="1446" y="8766"/>
                    <a:pt x="1446" y="8377"/>
                  </a:cubicBezTo>
                  <a:lnTo>
                    <a:pt x="1446" y="5558"/>
                  </a:lnTo>
                  <a:lnTo>
                    <a:pt x="2978" y="5558"/>
                  </a:lnTo>
                  <a:cubicBezTo>
                    <a:pt x="3095" y="5584"/>
                    <a:pt x="3434" y="5689"/>
                    <a:pt x="3705" y="5871"/>
                  </a:cubicBezTo>
                  <a:cubicBezTo>
                    <a:pt x="3862" y="5975"/>
                    <a:pt x="4018" y="6104"/>
                    <a:pt x="4096" y="6247"/>
                  </a:cubicBezTo>
                  <a:cubicBezTo>
                    <a:pt x="4186" y="6389"/>
                    <a:pt x="4239" y="6559"/>
                    <a:pt x="4251" y="6806"/>
                  </a:cubicBezTo>
                  <a:cubicBezTo>
                    <a:pt x="4251" y="7519"/>
                    <a:pt x="4343" y="7988"/>
                    <a:pt x="4524" y="8364"/>
                  </a:cubicBezTo>
                  <a:cubicBezTo>
                    <a:pt x="4628" y="8545"/>
                    <a:pt x="4771" y="8715"/>
                    <a:pt x="4941" y="8819"/>
                  </a:cubicBezTo>
                  <a:cubicBezTo>
                    <a:pt x="5090" y="8912"/>
                    <a:pt x="5263" y="8962"/>
                    <a:pt x="5439" y="8962"/>
                  </a:cubicBezTo>
                  <a:cubicBezTo>
                    <a:pt x="5442" y="8962"/>
                    <a:pt x="5444" y="8962"/>
                    <a:pt x="5447" y="8962"/>
                  </a:cubicBezTo>
                  <a:lnTo>
                    <a:pt x="5460" y="8962"/>
                  </a:lnTo>
                  <a:cubicBezTo>
                    <a:pt x="5557" y="8960"/>
                    <a:pt x="5653" y="8948"/>
                    <a:pt x="5746" y="8923"/>
                  </a:cubicBezTo>
                  <a:cubicBezTo>
                    <a:pt x="6123" y="8793"/>
                    <a:pt x="6330" y="8391"/>
                    <a:pt x="6201" y="8014"/>
                  </a:cubicBezTo>
                  <a:cubicBezTo>
                    <a:pt x="6128" y="7802"/>
                    <a:pt x="5959" y="7638"/>
                    <a:pt x="5746" y="7572"/>
                  </a:cubicBezTo>
                  <a:cubicBezTo>
                    <a:pt x="5719" y="7443"/>
                    <a:pt x="5680" y="7196"/>
                    <a:pt x="5693" y="6806"/>
                  </a:cubicBezTo>
                  <a:cubicBezTo>
                    <a:pt x="5696" y="6305"/>
                    <a:pt x="5548" y="5817"/>
                    <a:pt x="5265" y="5404"/>
                  </a:cubicBezTo>
                  <a:cubicBezTo>
                    <a:pt x="5140" y="5219"/>
                    <a:pt x="4987" y="5057"/>
                    <a:pt x="4810" y="4923"/>
                  </a:cubicBezTo>
                  <a:cubicBezTo>
                    <a:pt x="5433" y="4403"/>
                    <a:pt x="5823" y="3650"/>
                    <a:pt x="5823" y="2792"/>
                  </a:cubicBezTo>
                  <a:cubicBezTo>
                    <a:pt x="5823" y="1248"/>
                    <a:pt x="4589" y="0"/>
                    <a:pt x="3043" y="0"/>
                  </a:cubicBezTo>
                  <a:lnTo>
                    <a:pt x="718" y="0"/>
                  </a:lnTo>
                  <a:cubicBezTo>
                    <a:pt x="715" y="0"/>
                    <a:pt x="711" y="0"/>
                    <a:pt x="708" y="0"/>
                  </a:cubicBezTo>
                  <a:close/>
                </a:path>
              </a:pathLst>
            </a:cu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4"/>
            <p:cNvSpPr/>
            <p:nvPr/>
          </p:nvSpPr>
          <p:spPr>
            <a:xfrm>
              <a:off x="5801175" y="2638813"/>
              <a:ext cx="142000" cy="227275"/>
            </a:xfrm>
            <a:custGeom>
              <a:rect b="b" l="l" r="r" t="t"/>
              <a:pathLst>
                <a:path extrusionOk="0" h="9091" w="5680">
                  <a:moveTo>
                    <a:pt x="708" y="0"/>
                  </a:moveTo>
                  <a:cubicBezTo>
                    <a:pt x="316" y="0"/>
                    <a:pt x="0" y="321"/>
                    <a:pt x="5" y="714"/>
                  </a:cubicBezTo>
                  <a:lnTo>
                    <a:pt x="5" y="8377"/>
                  </a:lnTo>
                  <a:cubicBezTo>
                    <a:pt x="5" y="8771"/>
                    <a:pt x="323" y="9091"/>
                    <a:pt x="717" y="9091"/>
                  </a:cubicBezTo>
                  <a:cubicBezTo>
                    <a:pt x="718" y="9091"/>
                    <a:pt x="719" y="9091"/>
                    <a:pt x="720" y="9091"/>
                  </a:cubicBezTo>
                  <a:lnTo>
                    <a:pt x="732" y="9077"/>
                  </a:lnTo>
                  <a:cubicBezTo>
                    <a:pt x="732" y="9077"/>
                    <a:pt x="732" y="9091"/>
                    <a:pt x="759" y="9091"/>
                  </a:cubicBezTo>
                  <a:lnTo>
                    <a:pt x="4966" y="9091"/>
                  </a:lnTo>
                  <a:cubicBezTo>
                    <a:pt x="5342" y="9091"/>
                    <a:pt x="5680" y="8766"/>
                    <a:pt x="5680" y="8377"/>
                  </a:cubicBezTo>
                  <a:cubicBezTo>
                    <a:pt x="5680" y="7974"/>
                    <a:pt x="5343" y="7650"/>
                    <a:pt x="4966" y="7650"/>
                  </a:cubicBezTo>
                  <a:lnTo>
                    <a:pt x="1447" y="7650"/>
                  </a:lnTo>
                  <a:lnTo>
                    <a:pt x="1447" y="5259"/>
                  </a:lnTo>
                  <a:lnTo>
                    <a:pt x="4473" y="5259"/>
                  </a:lnTo>
                  <a:cubicBezTo>
                    <a:pt x="4862" y="5259"/>
                    <a:pt x="5187" y="4935"/>
                    <a:pt x="5187" y="4532"/>
                  </a:cubicBezTo>
                  <a:cubicBezTo>
                    <a:pt x="5187" y="4157"/>
                    <a:pt x="4862" y="3818"/>
                    <a:pt x="4473" y="3818"/>
                  </a:cubicBezTo>
                  <a:lnTo>
                    <a:pt x="1447" y="3818"/>
                  </a:lnTo>
                  <a:lnTo>
                    <a:pt x="1447" y="1441"/>
                  </a:lnTo>
                  <a:lnTo>
                    <a:pt x="4966" y="1441"/>
                  </a:lnTo>
                  <a:cubicBezTo>
                    <a:pt x="5342" y="1441"/>
                    <a:pt x="5680" y="1117"/>
                    <a:pt x="5680" y="714"/>
                  </a:cubicBezTo>
                  <a:cubicBezTo>
                    <a:pt x="5680" y="311"/>
                    <a:pt x="5343" y="0"/>
                    <a:pt x="4966" y="0"/>
                  </a:cubicBezTo>
                  <a:lnTo>
                    <a:pt x="718" y="0"/>
                  </a:lnTo>
                  <a:cubicBezTo>
                    <a:pt x="715" y="0"/>
                    <a:pt x="711" y="0"/>
                    <a:pt x="708" y="0"/>
                  </a:cubicBezTo>
                  <a:close/>
                </a:path>
              </a:pathLst>
            </a:cu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4"/>
            <p:cNvSpPr/>
            <p:nvPr/>
          </p:nvSpPr>
          <p:spPr>
            <a:xfrm>
              <a:off x="5993825" y="2641063"/>
              <a:ext cx="172400" cy="225025"/>
            </a:xfrm>
            <a:custGeom>
              <a:rect b="b" l="l" r="r" t="t"/>
              <a:pathLst>
                <a:path extrusionOk="0" h="9001" w="6896">
                  <a:moveTo>
                    <a:pt x="719" y="0"/>
                  </a:moveTo>
                  <a:cubicBezTo>
                    <a:pt x="574" y="0"/>
                    <a:pt x="427" y="43"/>
                    <a:pt x="298" y="130"/>
                  </a:cubicBezTo>
                  <a:cubicBezTo>
                    <a:pt x="109" y="270"/>
                    <a:pt x="1" y="493"/>
                    <a:pt x="11" y="728"/>
                  </a:cubicBezTo>
                  <a:lnTo>
                    <a:pt x="11" y="8287"/>
                  </a:lnTo>
                  <a:cubicBezTo>
                    <a:pt x="11" y="8682"/>
                    <a:pt x="331" y="9001"/>
                    <a:pt x="725" y="9001"/>
                  </a:cubicBezTo>
                  <a:cubicBezTo>
                    <a:pt x="1102" y="9001"/>
                    <a:pt x="1427" y="8676"/>
                    <a:pt x="1427" y="8287"/>
                  </a:cubicBezTo>
                  <a:lnTo>
                    <a:pt x="1428" y="2898"/>
                  </a:lnTo>
                  <a:lnTo>
                    <a:pt x="5584" y="8663"/>
                  </a:lnTo>
                  <a:cubicBezTo>
                    <a:pt x="5602" y="8693"/>
                    <a:pt x="5623" y="8718"/>
                    <a:pt x="5649" y="8741"/>
                  </a:cubicBezTo>
                  <a:cubicBezTo>
                    <a:pt x="5780" y="8897"/>
                    <a:pt x="5973" y="9001"/>
                    <a:pt x="6182" y="9001"/>
                  </a:cubicBezTo>
                  <a:cubicBezTo>
                    <a:pt x="6574" y="8996"/>
                    <a:pt x="6891" y="8679"/>
                    <a:pt x="6896" y="8287"/>
                  </a:cubicBezTo>
                  <a:lnTo>
                    <a:pt x="6896" y="741"/>
                  </a:lnTo>
                  <a:cubicBezTo>
                    <a:pt x="6896" y="364"/>
                    <a:pt x="6571" y="40"/>
                    <a:pt x="6182" y="40"/>
                  </a:cubicBezTo>
                  <a:cubicBezTo>
                    <a:pt x="5796" y="43"/>
                    <a:pt x="5484" y="355"/>
                    <a:pt x="5481" y="741"/>
                  </a:cubicBezTo>
                  <a:lnTo>
                    <a:pt x="5481" y="6092"/>
                  </a:lnTo>
                  <a:lnTo>
                    <a:pt x="1284" y="286"/>
                  </a:lnTo>
                  <a:cubicBezTo>
                    <a:pt x="1152" y="98"/>
                    <a:pt x="938" y="0"/>
                    <a:pt x="719" y="0"/>
                  </a:cubicBezTo>
                  <a:close/>
                </a:path>
              </a:pathLst>
            </a:cu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4"/>
            <p:cNvSpPr/>
            <p:nvPr/>
          </p:nvSpPr>
          <p:spPr>
            <a:xfrm>
              <a:off x="6223125" y="2638813"/>
              <a:ext cx="174550" cy="227275"/>
            </a:xfrm>
            <a:custGeom>
              <a:rect b="b" l="l" r="r" t="t"/>
              <a:pathLst>
                <a:path extrusionOk="0" h="9091" w="6982">
                  <a:moveTo>
                    <a:pt x="709" y="0"/>
                  </a:moveTo>
                  <a:cubicBezTo>
                    <a:pt x="317" y="0"/>
                    <a:pt x="0" y="321"/>
                    <a:pt x="6" y="714"/>
                  </a:cubicBezTo>
                  <a:cubicBezTo>
                    <a:pt x="6" y="1103"/>
                    <a:pt x="317" y="1441"/>
                    <a:pt x="720" y="1441"/>
                  </a:cubicBezTo>
                  <a:lnTo>
                    <a:pt x="2774" y="1441"/>
                  </a:lnTo>
                  <a:lnTo>
                    <a:pt x="2774" y="8377"/>
                  </a:lnTo>
                  <a:cubicBezTo>
                    <a:pt x="2773" y="8772"/>
                    <a:pt x="3093" y="9091"/>
                    <a:pt x="3488" y="9091"/>
                  </a:cubicBezTo>
                  <a:cubicBezTo>
                    <a:pt x="3491" y="9091"/>
                    <a:pt x="3495" y="9091"/>
                    <a:pt x="3499" y="9091"/>
                  </a:cubicBezTo>
                  <a:cubicBezTo>
                    <a:pt x="3890" y="9091"/>
                    <a:pt x="4206" y="8770"/>
                    <a:pt x="4201" y="8377"/>
                  </a:cubicBezTo>
                  <a:lnTo>
                    <a:pt x="4201" y="1441"/>
                  </a:lnTo>
                  <a:lnTo>
                    <a:pt x="6266" y="1441"/>
                  </a:lnTo>
                  <a:cubicBezTo>
                    <a:pt x="6657" y="1441"/>
                    <a:pt x="6981" y="1103"/>
                    <a:pt x="6980" y="714"/>
                  </a:cubicBezTo>
                  <a:cubicBezTo>
                    <a:pt x="6981" y="320"/>
                    <a:pt x="6663" y="0"/>
                    <a:pt x="6269" y="0"/>
                  </a:cubicBezTo>
                  <a:cubicBezTo>
                    <a:pt x="6268" y="0"/>
                    <a:pt x="6267" y="0"/>
                    <a:pt x="6266" y="0"/>
                  </a:cubicBezTo>
                  <a:lnTo>
                    <a:pt x="720" y="0"/>
                  </a:lnTo>
                  <a:cubicBezTo>
                    <a:pt x="716" y="0"/>
                    <a:pt x="713" y="0"/>
                    <a:pt x="709" y="0"/>
                  </a:cubicBezTo>
                  <a:close/>
                </a:path>
              </a:pathLst>
            </a:custGeom>
            <a:solidFill>
              <a:srgbClr val="74C1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8" name="Google Shape;508;p44"/>
          <p:cNvGrpSpPr/>
          <p:nvPr/>
        </p:nvGrpSpPr>
        <p:grpSpPr>
          <a:xfrm>
            <a:off x="7409420" y="3250289"/>
            <a:ext cx="346641" cy="1171445"/>
            <a:chOff x="2551825" y="238125"/>
            <a:chExt cx="1107125" cy="3681475"/>
          </a:xfrm>
        </p:grpSpPr>
        <p:sp>
          <p:nvSpPr>
            <p:cNvPr id="509" name="Google Shape;509;p44"/>
            <p:cNvSpPr/>
            <p:nvPr/>
          </p:nvSpPr>
          <p:spPr>
            <a:xfrm>
              <a:off x="2717875" y="1937350"/>
              <a:ext cx="764850" cy="669725"/>
            </a:xfrm>
            <a:custGeom>
              <a:rect b="b" l="l" r="r" t="t"/>
              <a:pathLst>
                <a:path extrusionOk="0" h="26789" w="30594">
                  <a:moveTo>
                    <a:pt x="991" y="1"/>
                  </a:moveTo>
                  <a:cubicBezTo>
                    <a:pt x="688" y="5067"/>
                    <a:pt x="536" y="19037"/>
                    <a:pt x="0" y="26789"/>
                  </a:cubicBezTo>
                  <a:lnTo>
                    <a:pt x="11462" y="26789"/>
                  </a:lnTo>
                  <a:lnTo>
                    <a:pt x="14635" y="11438"/>
                  </a:lnTo>
                  <a:lnTo>
                    <a:pt x="16645" y="11476"/>
                  </a:lnTo>
                  <a:lnTo>
                    <a:pt x="17995" y="26789"/>
                  </a:lnTo>
                  <a:lnTo>
                    <a:pt x="30376" y="26789"/>
                  </a:lnTo>
                  <a:cubicBezTo>
                    <a:pt x="30565" y="19993"/>
                    <a:pt x="30593" y="7122"/>
                    <a:pt x="30353" y="786"/>
                  </a:cubicBezTo>
                  <a:lnTo>
                    <a:pt x="991" y="1"/>
                  </a:lnTo>
                  <a:close/>
                </a:path>
              </a:pathLst>
            </a:custGeom>
            <a:solidFill>
              <a:srgbClr val="9AD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4"/>
            <p:cNvSpPr/>
            <p:nvPr/>
          </p:nvSpPr>
          <p:spPr>
            <a:xfrm>
              <a:off x="2551825" y="2581925"/>
              <a:ext cx="452625" cy="1337675"/>
            </a:xfrm>
            <a:custGeom>
              <a:rect b="b" l="l" r="r" t="t"/>
              <a:pathLst>
                <a:path extrusionOk="0" h="53507" w="18105">
                  <a:moveTo>
                    <a:pt x="11767" y="1"/>
                  </a:moveTo>
                  <a:lnTo>
                    <a:pt x="6642" y="1006"/>
                  </a:lnTo>
                  <a:cubicBezTo>
                    <a:pt x="5472" y="22682"/>
                    <a:pt x="4373" y="50267"/>
                    <a:pt x="4373" y="50267"/>
                  </a:cubicBezTo>
                  <a:lnTo>
                    <a:pt x="0" y="53507"/>
                  </a:lnTo>
                  <a:lnTo>
                    <a:pt x="6827" y="53507"/>
                  </a:lnTo>
                  <a:lnTo>
                    <a:pt x="18104" y="1007"/>
                  </a:lnTo>
                  <a:lnTo>
                    <a:pt x="11767" y="1"/>
                  </a:lnTo>
                  <a:close/>
                </a:path>
              </a:pathLst>
            </a:custGeom>
            <a:solidFill>
              <a:srgbClr val="9AD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4"/>
            <p:cNvSpPr/>
            <p:nvPr/>
          </p:nvSpPr>
          <p:spPr>
            <a:xfrm>
              <a:off x="3167725" y="2481275"/>
              <a:ext cx="309575" cy="1438325"/>
            </a:xfrm>
            <a:custGeom>
              <a:rect b="b" l="l" r="r" t="t"/>
              <a:pathLst>
                <a:path extrusionOk="0" h="57533" w="12383">
                  <a:moveTo>
                    <a:pt x="3233" y="1"/>
                  </a:moveTo>
                  <a:lnTo>
                    <a:pt x="1" y="5032"/>
                  </a:lnTo>
                  <a:lnTo>
                    <a:pt x="5425" y="57533"/>
                  </a:lnTo>
                  <a:lnTo>
                    <a:pt x="12254" y="57533"/>
                  </a:lnTo>
                  <a:lnTo>
                    <a:pt x="8369" y="54580"/>
                  </a:lnTo>
                  <a:cubicBezTo>
                    <a:pt x="8369" y="54580"/>
                    <a:pt x="11813" y="30143"/>
                    <a:pt x="12382" y="5032"/>
                  </a:cubicBezTo>
                  <a:lnTo>
                    <a:pt x="3233" y="1"/>
                  </a:lnTo>
                  <a:close/>
                </a:path>
              </a:pathLst>
            </a:custGeom>
            <a:solidFill>
              <a:srgbClr val="9AD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4"/>
            <p:cNvSpPr/>
            <p:nvPr/>
          </p:nvSpPr>
          <p:spPr>
            <a:xfrm>
              <a:off x="3061825" y="2006125"/>
              <a:ext cx="56725" cy="171775"/>
            </a:xfrm>
            <a:custGeom>
              <a:rect b="b" l="l" r="r" t="t"/>
              <a:pathLst>
                <a:path extrusionOk="0" h="6871" w="2269">
                  <a:moveTo>
                    <a:pt x="280" y="0"/>
                  </a:moveTo>
                  <a:cubicBezTo>
                    <a:pt x="258" y="0"/>
                    <a:pt x="237" y="3"/>
                    <a:pt x="215" y="9"/>
                  </a:cubicBezTo>
                  <a:cubicBezTo>
                    <a:pt x="81" y="44"/>
                    <a:pt x="1" y="182"/>
                    <a:pt x="37" y="316"/>
                  </a:cubicBezTo>
                  <a:lnTo>
                    <a:pt x="1741" y="6684"/>
                  </a:lnTo>
                  <a:cubicBezTo>
                    <a:pt x="1771" y="6793"/>
                    <a:pt x="1870" y="6871"/>
                    <a:pt x="1984" y="6871"/>
                  </a:cubicBezTo>
                  <a:cubicBezTo>
                    <a:pt x="2149" y="6869"/>
                    <a:pt x="2269" y="6713"/>
                    <a:pt x="2228" y="6553"/>
                  </a:cubicBezTo>
                  <a:lnTo>
                    <a:pt x="524" y="188"/>
                  </a:lnTo>
                  <a:cubicBezTo>
                    <a:pt x="494" y="74"/>
                    <a:pt x="391" y="0"/>
                    <a:pt x="280" y="0"/>
                  </a:cubicBezTo>
                  <a:close/>
                </a:path>
              </a:pathLst>
            </a:custGeom>
            <a:solidFill>
              <a:srgbClr val="559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4"/>
            <p:cNvSpPr/>
            <p:nvPr/>
          </p:nvSpPr>
          <p:spPr>
            <a:xfrm>
              <a:off x="2583225" y="745700"/>
              <a:ext cx="1075725" cy="1295400"/>
            </a:xfrm>
            <a:custGeom>
              <a:rect b="b" l="l" r="r" t="t"/>
              <a:pathLst>
                <a:path extrusionOk="0" h="51816" w="43029">
                  <a:moveTo>
                    <a:pt x="19346" y="185"/>
                  </a:moveTo>
                  <a:cubicBezTo>
                    <a:pt x="16833" y="185"/>
                    <a:pt x="4260" y="6915"/>
                    <a:pt x="3949" y="8482"/>
                  </a:cubicBezTo>
                  <a:cubicBezTo>
                    <a:pt x="3364" y="11416"/>
                    <a:pt x="1933" y="18406"/>
                    <a:pt x="1468" y="21337"/>
                  </a:cubicBezTo>
                  <a:cubicBezTo>
                    <a:pt x="0" y="30562"/>
                    <a:pt x="1097" y="41139"/>
                    <a:pt x="2638" y="50055"/>
                  </a:cubicBezTo>
                  <a:lnTo>
                    <a:pt x="6377" y="47667"/>
                  </a:lnTo>
                  <a:lnTo>
                    <a:pt x="34243" y="49864"/>
                  </a:lnTo>
                  <a:lnTo>
                    <a:pt x="38089" y="51816"/>
                  </a:lnTo>
                  <a:cubicBezTo>
                    <a:pt x="38089" y="51816"/>
                    <a:pt x="41260" y="41800"/>
                    <a:pt x="42515" y="36114"/>
                  </a:cubicBezTo>
                  <a:cubicBezTo>
                    <a:pt x="43029" y="33783"/>
                    <a:pt x="40674" y="9395"/>
                    <a:pt x="39164" y="7558"/>
                  </a:cubicBezTo>
                  <a:cubicBezTo>
                    <a:pt x="37655" y="5723"/>
                    <a:pt x="30509" y="1758"/>
                    <a:pt x="26434" y="826"/>
                  </a:cubicBezTo>
                  <a:cubicBezTo>
                    <a:pt x="22826" y="0"/>
                    <a:pt x="21753" y="324"/>
                    <a:pt x="19419" y="187"/>
                  </a:cubicBezTo>
                  <a:cubicBezTo>
                    <a:pt x="19396" y="186"/>
                    <a:pt x="19372" y="185"/>
                    <a:pt x="19346" y="185"/>
                  </a:cubicBezTo>
                  <a:close/>
                </a:path>
              </a:pathLst>
            </a:custGeom>
            <a:solidFill>
              <a:srgbClr val="F9BF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4"/>
            <p:cNvSpPr/>
            <p:nvPr/>
          </p:nvSpPr>
          <p:spPr>
            <a:xfrm>
              <a:off x="2865800" y="1448650"/>
              <a:ext cx="328825" cy="278625"/>
            </a:xfrm>
            <a:custGeom>
              <a:rect b="b" l="l" r="r" t="t"/>
              <a:pathLst>
                <a:path extrusionOk="0" h="11145" w="13153">
                  <a:moveTo>
                    <a:pt x="12869" y="0"/>
                  </a:moveTo>
                  <a:cubicBezTo>
                    <a:pt x="12794" y="0"/>
                    <a:pt x="12719" y="34"/>
                    <a:pt x="12668" y="97"/>
                  </a:cubicBezTo>
                  <a:cubicBezTo>
                    <a:pt x="9305" y="4461"/>
                    <a:pt x="5004" y="8117"/>
                    <a:pt x="231" y="10669"/>
                  </a:cubicBezTo>
                  <a:cubicBezTo>
                    <a:pt x="0" y="10793"/>
                    <a:pt x="87" y="11143"/>
                    <a:pt x="349" y="11144"/>
                  </a:cubicBezTo>
                  <a:cubicBezTo>
                    <a:pt x="391" y="11143"/>
                    <a:pt x="432" y="11133"/>
                    <a:pt x="468" y="11114"/>
                  </a:cubicBezTo>
                  <a:cubicBezTo>
                    <a:pt x="5304" y="8528"/>
                    <a:pt x="9661" y="4823"/>
                    <a:pt x="13067" y="405"/>
                  </a:cubicBezTo>
                  <a:cubicBezTo>
                    <a:pt x="13152" y="294"/>
                    <a:pt x="13132" y="137"/>
                    <a:pt x="13022" y="51"/>
                  </a:cubicBezTo>
                  <a:cubicBezTo>
                    <a:pt x="12976" y="17"/>
                    <a:pt x="12922" y="0"/>
                    <a:pt x="12869" y="0"/>
                  </a:cubicBezTo>
                  <a:close/>
                </a:path>
              </a:pathLst>
            </a:custGeom>
            <a:solidFill>
              <a:srgbClr val="FDDF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4"/>
            <p:cNvSpPr/>
            <p:nvPr/>
          </p:nvSpPr>
          <p:spPr>
            <a:xfrm>
              <a:off x="3079100" y="1487625"/>
              <a:ext cx="192600" cy="321725"/>
            </a:xfrm>
            <a:custGeom>
              <a:rect b="b" l="l" r="r" t="t"/>
              <a:pathLst>
                <a:path extrusionOk="0" h="12869" w="7704">
                  <a:moveTo>
                    <a:pt x="7419" y="0"/>
                  </a:moveTo>
                  <a:cubicBezTo>
                    <a:pt x="7312" y="0"/>
                    <a:pt x="7212" y="69"/>
                    <a:pt x="7178" y="177"/>
                  </a:cubicBezTo>
                  <a:cubicBezTo>
                    <a:pt x="5647" y="4789"/>
                    <a:pt x="3329" y="8296"/>
                    <a:pt x="86" y="12462"/>
                  </a:cubicBezTo>
                  <a:cubicBezTo>
                    <a:pt x="0" y="12572"/>
                    <a:pt x="19" y="12731"/>
                    <a:pt x="129" y="12815"/>
                  </a:cubicBezTo>
                  <a:cubicBezTo>
                    <a:pt x="174" y="12850"/>
                    <a:pt x="228" y="12868"/>
                    <a:pt x="284" y="12869"/>
                  </a:cubicBezTo>
                  <a:cubicBezTo>
                    <a:pt x="361" y="12869"/>
                    <a:pt x="434" y="12832"/>
                    <a:pt x="482" y="12771"/>
                  </a:cubicBezTo>
                  <a:cubicBezTo>
                    <a:pt x="3759" y="8565"/>
                    <a:pt x="6101" y="5017"/>
                    <a:pt x="7656" y="336"/>
                  </a:cubicBezTo>
                  <a:cubicBezTo>
                    <a:pt x="7703" y="203"/>
                    <a:pt x="7631" y="57"/>
                    <a:pt x="7497" y="13"/>
                  </a:cubicBezTo>
                  <a:cubicBezTo>
                    <a:pt x="7471" y="4"/>
                    <a:pt x="7445" y="0"/>
                    <a:pt x="7419" y="0"/>
                  </a:cubicBezTo>
                  <a:close/>
                </a:path>
              </a:pathLst>
            </a:custGeom>
            <a:solidFill>
              <a:srgbClr val="FDDF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4"/>
            <p:cNvSpPr/>
            <p:nvPr/>
          </p:nvSpPr>
          <p:spPr>
            <a:xfrm>
              <a:off x="2756325" y="933050"/>
              <a:ext cx="72900" cy="952000"/>
            </a:xfrm>
            <a:custGeom>
              <a:rect b="b" l="l" r="r" t="t"/>
              <a:pathLst>
                <a:path extrusionOk="0" h="38080" w="2916">
                  <a:moveTo>
                    <a:pt x="752" y="0"/>
                  </a:moveTo>
                  <a:cubicBezTo>
                    <a:pt x="708" y="0"/>
                    <a:pt x="664" y="12"/>
                    <a:pt x="623" y="36"/>
                  </a:cubicBezTo>
                  <a:cubicBezTo>
                    <a:pt x="504" y="106"/>
                    <a:pt x="465" y="262"/>
                    <a:pt x="536" y="382"/>
                  </a:cubicBezTo>
                  <a:cubicBezTo>
                    <a:pt x="2418" y="3552"/>
                    <a:pt x="2353" y="11199"/>
                    <a:pt x="2016" y="15217"/>
                  </a:cubicBezTo>
                  <a:cubicBezTo>
                    <a:pt x="1738" y="18550"/>
                    <a:pt x="1436" y="21766"/>
                    <a:pt x="1143" y="24876"/>
                  </a:cubicBezTo>
                  <a:cubicBezTo>
                    <a:pt x="751" y="29028"/>
                    <a:pt x="347" y="33321"/>
                    <a:pt x="12" y="37810"/>
                  </a:cubicBezTo>
                  <a:cubicBezTo>
                    <a:pt x="1" y="37948"/>
                    <a:pt x="105" y="38069"/>
                    <a:pt x="243" y="38078"/>
                  </a:cubicBezTo>
                  <a:cubicBezTo>
                    <a:pt x="250" y="38080"/>
                    <a:pt x="257" y="38080"/>
                    <a:pt x="262" y="38080"/>
                  </a:cubicBezTo>
                  <a:cubicBezTo>
                    <a:pt x="394" y="38080"/>
                    <a:pt x="503" y="37978"/>
                    <a:pt x="513" y="37848"/>
                  </a:cubicBezTo>
                  <a:cubicBezTo>
                    <a:pt x="848" y="33363"/>
                    <a:pt x="1253" y="29074"/>
                    <a:pt x="1643" y="24925"/>
                  </a:cubicBezTo>
                  <a:cubicBezTo>
                    <a:pt x="1936" y="21812"/>
                    <a:pt x="2240" y="18594"/>
                    <a:pt x="2518" y="15260"/>
                  </a:cubicBezTo>
                  <a:cubicBezTo>
                    <a:pt x="2859" y="11181"/>
                    <a:pt x="2916" y="3405"/>
                    <a:pt x="969" y="125"/>
                  </a:cubicBezTo>
                  <a:cubicBezTo>
                    <a:pt x="922" y="45"/>
                    <a:pt x="838" y="0"/>
                    <a:pt x="752" y="0"/>
                  </a:cubicBezTo>
                  <a:close/>
                </a:path>
              </a:pathLst>
            </a:custGeom>
            <a:solidFill>
              <a:srgbClr val="FDDF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44"/>
            <p:cNvSpPr/>
            <p:nvPr/>
          </p:nvSpPr>
          <p:spPr>
            <a:xfrm>
              <a:off x="3016400" y="616550"/>
              <a:ext cx="227650" cy="203650"/>
            </a:xfrm>
            <a:custGeom>
              <a:rect b="b" l="l" r="r" t="t"/>
              <a:pathLst>
                <a:path extrusionOk="0" h="8146" w="9106">
                  <a:moveTo>
                    <a:pt x="0" y="1"/>
                  </a:moveTo>
                  <a:lnTo>
                    <a:pt x="0" y="5874"/>
                  </a:lnTo>
                  <a:cubicBezTo>
                    <a:pt x="0" y="5874"/>
                    <a:pt x="2143" y="8146"/>
                    <a:pt x="4871" y="8146"/>
                  </a:cubicBezTo>
                  <a:cubicBezTo>
                    <a:pt x="6204" y="8146"/>
                    <a:pt x="7676" y="7604"/>
                    <a:pt x="9106" y="5992"/>
                  </a:cubicBezTo>
                  <a:lnTo>
                    <a:pt x="8725" y="1"/>
                  </a:lnTo>
                  <a:close/>
                </a:path>
              </a:pathLst>
            </a:cu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44"/>
            <p:cNvSpPr/>
            <p:nvPr/>
          </p:nvSpPr>
          <p:spPr>
            <a:xfrm>
              <a:off x="2926600" y="275100"/>
              <a:ext cx="414650" cy="470675"/>
            </a:xfrm>
            <a:custGeom>
              <a:rect b="b" l="l" r="r" t="t"/>
              <a:pathLst>
                <a:path extrusionOk="0" h="18827" w="16586">
                  <a:moveTo>
                    <a:pt x="8487" y="0"/>
                  </a:moveTo>
                  <a:cubicBezTo>
                    <a:pt x="8358" y="0"/>
                    <a:pt x="8227" y="2"/>
                    <a:pt x="8093" y="6"/>
                  </a:cubicBezTo>
                  <a:cubicBezTo>
                    <a:pt x="3908" y="131"/>
                    <a:pt x="2664" y="3970"/>
                    <a:pt x="2394" y="7982"/>
                  </a:cubicBezTo>
                  <a:cubicBezTo>
                    <a:pt x="2265" y="7914"/>
                    <a:pt x="2110" y="7873"/>
                    <a:pt x="1926" y="7873"/>
                  </a:cubicBezTo>
                  <a:cubicBezTo>
                    <a:pt x="1784" y="7873"/>
                    <a:pt x="1625" y="7897"/>
                    <a:pt x="1445" y="7951"/>
                  </a:cubicBezTo>
                  <a:cubicBezTo>
                    <a:pt x="0" y="8385"/>
                    <a:pt x="1003" y="12028"/>
                    <a:pt x="2502" y="12589"/>
                  </a:cubicBezTo>
                  <a:cubicBezTo>
                    <a:pt x="3055" y="16256"/>
                    <a:pt x="4993" y="18606"/>
                    <a:pt x="7769" y="18813"/>
                  </a:cubicBezTo>
                  <a:cubicBezTo>
                    <a:pt x="7883" y="18822"/>
                    <a:pt x="7996" y="18826"/>
                    <a:pt x="8108" y="18826"/>
                  </a:cubicBezTo>
                  <a:cubicBezTo>
                    <a:pt x="10512" y="18826"/>
                    <a:pt x="12392" y="16878"/>
                    <a:pt x="13547" y="14005"/>
                  </a:cubicBezTo>
                  <a:cubicBezTo>
                    <a:pt x="15108" y="13659"/>
                    <a:pt x="16585" y="10159"/>
                    <a:pt x="15205" y="9541"/>
                  </a:cubicBezTo>
                  <a:cubicBezTo>
                    <a:pt x="15051" y="9470"/>
                    <a:pt x="14890" y="9424"/>
                    <a:pt x="14723" y="9402"/>
                  </a:cubicBezTo>
                  <a:cubicBezTo>
                    <a:pt x="15382" y="5202"/>
                    <a:pt x="15118" y="0"/>
                    <a:pt x="8487" y="0"/>
                  </a:cubicBezTo>
                  <a:close/>
                </a:path>
              </a:pathLst>
            </a:custGeom>
            <a:solidFill>
              <a:srgbClr val="FFE4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44"/>
            <p:cNvSpPr/>
            <p:nvPr/>
          </p:nvSpPr>
          <p:spPr>
            <a:xfrm>
              <a:off x="3025300" y="691800"/>
              <a:ext cx="200450" cy="60300"/>
            </a:xfrm>
            <a:custGeom>
              <a:rect b="b" l="l" r="r" t="t"/>
              <a:pathLst>
                <a:path extrusionOk="0" h="2412" w="8018">
                  <a:moveTo>
                    <a:pt x="284" y="1"/>
                  </a:moveTo>
                  <a:cubicBezTo>
                    <a:pt x="228" y="1"/>
                    <a:pt x="172" y="20"/>
                    <a:pt x="126" y="58"/>
                  </a:cubicBezTo>
                  <a:cubicBezTo>
                    <a:pt x="17" y="145"/>
                    <a:pt x="1" y="303"/>
                    <a:pt x="89" y="412"/>
                  </a:cubicBezTo>
                  <a:cubicBezTo>
                    <a:pt x="1056" y="1601"/>
                    <a:pt x="2341" y="2288"/>
                    <a:pt x="3802" y="2398"/>
                  </a:cubicBezTo>
                  <a:cubicBezTo>
                    <a:pt x="3920" y="2407"/>
                    <a:pt x="4038" y="2411"/>
                    <a:pt x="4154" y="2411"/>
                  </a:cubicBezTo>
                  <a:cubicBezTo>
                    <a:pt x="5539" y="2411"/>
                    <a:pt x="6836" y="1793"/>
                    <a:pt x="7924" y="607"/>
                  </a:cubicBezTo>
                  <a:cubicBezTo>
                    <a:pt x="8017" y="505"/>
                    <a:pt x="8011" y="347"/>
                    <a:pt x="7908" y="253"/>
                  </a:cubicBezTo>
                  <a:cubicBezTo>
                    <a:pt x="7859" y="208"/>
                    <a:pt x="7799" y="186"/>
                    <a:pt x="7738" y="186"/>
                  </a:cubicBezTo>
                  <a:cubicBezTo>
                    <a:pt x="7670" y="186"/>
                    <a:pt x="7603" y="214"/>
                    <a:pt x="7553" y="268"/>
                  </a:cubicBezTo>
                  <a:cubicBezTo>
                    <a:pt x="6551" y="1358"/>
                    <a:pt x="5412" y="1908"/>
                    <a:pt x="4160" y="1908"/>
                  </a:cubicBezTo>
                  <a:cubicBezTo>
                    <a:pt x="4054" y="1908"/>
                    <a:pt x="3946" y="1904"/>
                    <a:pt x="3838" y="1896"/>
                  </a:cubicBezTo>
                  <a:cubicBezTo>
                    <a:pt x="2520" y="1797"/>
                    <a:pt x="1357" y="1174"/>
                    <a:pt x="480" y="94"/>
                  </a:cubicBezTo>
                  <a:cubicBezTo>
                    <a:pt x="430" y="33"/>
                    <a:pt x="357" y="1"/>
                    <a:pt x="284" y="1"/>
                  </a:cubicBezTo>
                  <a:close/>
                </a:path>
              </a:pathLst>
            </a:custGeom>
            <a:solidFill>
              <a:srgbClr val="FDC0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4"/>
            <p:cNvSpPr/>
            <p:nvPr/>
          </p:nvSpPr>
          <p:spPr>
            <a:xfrm>
              <a:off x="2649175" y="1937350"/>
              <a:ext cx="161550" cy="183125"/>
            </a:xfrm>
            <a:custGeom>
              <a:rect b="b" l="l" r="r" t="t"/>
              <a:pathLst>
                <a:path extrusionOk="0" h="7325" w="6462">
                  <a:moveTo>
                    <a:pt x="3739" y="1"/>
                  </a:moveTo>
                  <a:lnTo>
                    <a:pt x="0" y="2389"/>
                  </a:lnTo>
                  <a:cubicBezTo>
                    <a:pt x="0" y="2389"/>
                    <a:pt x="2532" y="7325"/>
                    <a:pt x="4186" y="7325"/>
                  </a:cubicBezTo>
                  <a:cubicBezTo>
                    <a:pt x="4563" y="7325"/>
                    <a:pt x="4894" y="7068"/>
                    <a:pt x="5140" y="6438"/>
                  </a:cubicBezTo>
                  <a:cubicBezTo>
                    <a:pt x="6461" y="3046"/>
                    <a:pt x="3739" y="1"/>
                    <a:pt x="3739" y="1"/>
                  </a:cubicBezTo>
                  <a:close/>
                </a:path>
              </a:pathLst>
            </a:custGeom>
            <a:solidFill>
              <a:srgbClr val="FDC0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4"/>
            <p:cNvSpPr/>
            <p:nvPr/>
          </p:nvSpPr>
          <p:spPr>
            <a:xfrm>
              <a:off x="2952125" y="238125"/>
              <a:ext cx="385900" cy="291125"/>
            </a:xfrm>
            <a:custGeom>
              <a:rect b="b" l="l" r="r" t="t"/>
              <a:pathLst>
                <a:path extrusionOk="0" h="11645" w="15436">
                  <a:moveTo>
                    <a:pt x="8313" y="0"/>
                  </a:moveTo>
                  <a:cubicBezTo>
                    <a:pt x="7878" y="0"/>
                    <a:pt x="7418" y="59"/>
                    <a:pt x="6939" y="197"/>
                  </a:cubicBezTo>
                  <a:cubicBezTo>
                    <a:pt x="3649" y="1139"/>
                    <a:pt x="1007" y="3152"/>
                    <a:pt x="504" y="4537"/>
                  </a:cubicBezTo>
                  <a:cubicBezTo>
                    <a:pt x="1" y="5921"/>
                    <a:pt x="1373" y="9461"/>
                    <a:pt x="1373" y="9461"/>
                  </a:cubicBezTo>
                  <a:lnTo>
                    <a:pt x="2265" y="10892"/>
                  </a:lnTo>
                  <a:lnTo>
                    <a:pt x="3211" y="10892"/>
                  </a:lnTo>
                  <a:lnTo>
                    <a:pt x="3211" y="8437"/>
                  </a:lnTo>
                  <a:cubicBezTo>
                    <a:pt x="3211" y="8437"/>
                    <a:pt x="4404" y="7227"/>
                    <a:pt x="4530" y="5850"/>
                  </a:cubicBezTo>
                  <a:lnTo>
                    <a:pt x="11677" y="6360"/>
                  </a:lnTo>
                  <a:cubicBezTo>
                    <a:pt x="11677" y="6360"/>
                    <a:pt x="11450" y="8122"/>
                    <a:pt x="12015" y="8814"/>
                  </a:cubicBezTo>
                  <a:lnTo>
                    <a:pt x="12015" y="11645"/>
                  </a:lnTo>
                  <a:lnTo>
                    <a:pt x="12896" y="11645"/>
                  </a:lnTo>
                  <a:lnTo>
                    <a:pt x="13702" y="10881"/>
                  </a:lnTo>
                  <a:cubicBezTo>
                    <a:pt x="13702" y="10881"/>
                    <a:pt x="15436" y="4600"/>
                    <a:pt x="14732" y="3026"/>
                  </a:cubicBezTo>
                  <a:cubicBezTo>
                    <a:pt x="14322" y="2112"/>
                    <a:pt x="13662" y="1921"/>
                    <a:pt x="13181" y="1921"/>
                  </a:cubicBezTo>
                  <a:cubicBezTo>
                    <a:pt x="12835" y="1921"/>
                    <a:pt x="12582" y="2020"/>
                    <a:pt x="12582" y="2020"/>
                  </a:cubicBezTo>
                  <a:cubicBezTo>
                    <a:pt x="12582" y="2020"/>
                    <a:pt x="10864" y="0"/>
                    <a:pt x="8313" y="0"/>
                  </a:cubicBezTo>
                  <a:close/>
                </a:path>
              </a:pathLst>
            </a:custGeom>
            <a:solidFill>
              <a:srgbClr val="2A26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4"/>
            <p:cNvSpPr/>
            <p:nvPr/>
          </p:nvSpPr>
          <p:spPr>
            <a:xfrm>
              <a:off x="3346025" y="1992275"/>
              <a:ext cx="189350" cy="182550"/>
            </a:xfrm>
            <a:custGeom>
              <a:rect b="b" l="l" r="r" t="t"/>
              <a:pathLst>
                <a:path extrusionOk="0" h="7302" w="7574">
                  <a:moveTo>
                    <a:pt x="3731" y="1"/>
                  </a:moveTo>
                  <a:cubicBezTo>
                    <a:pt x="3731" y="1"/>
                    <a:pt x="1" y="4175"/>
                    <a:pt x="1848" y="6755"/>
                  </a:cubicBezTo>
                  <a:cubicBezTo>
                    <a:pt x="2123" y="7138"/>
                    <a:pt x="2443" y="7301"/>
                    <a:pt x="2788" y="7301"/>
                  </a:cubicBezTo>
                  <a:cubicBezTo>
                    <a:pt x="4765" y="7301"/>
                    <a:pt x="7574" y="1953"/>
                    <a:pt x="7574" y="1953"/>
                  </a:cubicBezTo>
                  <a:cubicBezTo>
                    <a:pt x="7574" y="1953"/>
                    <a:pt x="4249" y="42"/>
                    <a:pt x="3731" y="1"/>
                  </a:cubicBezTo>
                  <a:close/>
                </a:path>
              </a:pathLst>
            </a:custGeom>
            <a:solidFill>
              <a:srgbClr val="FDC0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4"/>
            <p:cNvSpPr/>
            <p:nvPr/>
          </p:nvSpPr>
          <p:spPr>
            <a:xfrm>
              <a:off x="3402025" y="948675"/>
              <a:ext cx="109175" cy="1031125"/>
            </a:xfrm>
            <a:custGeom>
              <a:rect b="b" l="l" r="r" t="t"/>
              <a:pathLst>
                <a:path extrusionOk="0" h="41245" w="4367">
                  <a:moveTo>
                    <a:pt x="3724" y="1"/>
                  </a:moveTo>
                  <a:cubicBezTo>
                    <a:pt x="3608" y="1"/>
                    <a:pt x="3504" y="80"/>
                    <a:pt x="3477" y="197"/>
                  </a:cubicBezTo>
                  <a:cubicBezTo>
                    <a:pt x="3344" y="793"/>
                    <a:pt x="3318" y="3858"/>
                    <a:pt x="3284" y="8812"/>
                  </a:cubicBezTo>
                  <a:cubicBezTo>
                    <a:pt x="3242" y="14932"/>
                    <a:pt x="3185" y="23315"/>
                    <a:pt x="2750" y="24221"/>
                  </a:cubicBezTo>
                  <a:cubicBezTo>
                    <a:pt x="2433" y="24879"/>
                    <a:pt x="2651" y="25795"/>
                    <a:pt x="2903" y="26854"/>
                  </a:cubicBezTo>
                  <a:cubicBezTo>
                    <a:pt x="3329" y="28636"/>
                    <a:pt x="3811" y="30655"/>
                    <a:pt x="2111" y="32266"/>
                  </a:cubicBezTo>
                  <a:cubicBezTo>
                    <a:pt x="0" y="34268"/>
                    <a:pt x="1052" y="36521"/>
                    <a:pt x="1746" y="38013"/>
                  </a:cubicBezTo>
                  <a:cubicBezTo>
                    <a:pt x="2019" y="38599"/>
                    <a:pt x="2278" y="39153"/>
                    <a:pt x="2232" y="39461"/>
                  </a:cubicBezTo>
                  <a:cubicBezTo>
                    <a:pt x="2076" y="40532"/>
                    <a:pt x="1501" y="40745"/>
                    <a:pt x="1480" y="40753"/>
                  </a:cubicBezTo>
                  <a:cubicBezTo>
                    <a:pt x="1361" y="40790"/>
                    <a:pt x="1286" y="40908"/>
                    <a:pt x="1305" y="41031"/>
                  </a:cubicBezTo>
                  <a:cubicBezTo>
                    <a:pt x="1324" y="41154"/>
                    <a:pt x="1430" y="41244"/>
                    <a:pt x="1555" y="41244"/>
                  </a:cubicBezTo>
                  <a:cubicBezTo>
                    <a:pt x="1581" y="41244"/>
                    <a:pt x="1606" y="41240"/>
                    <a:pt x="1631" y="41232"/>
                  </a:cubicBezTo>
                  <a:cubicBezTo>
                    <a:pt x="1668" y="41221"/>
                    <a:pt x="2526" y="40938"/>
                    <a:pt x="2731" y="39534"/>
                  </a:cubicBezTo>
                  <a:cubicBezTo>
                    <a:pt x="2797" y="39077"/>
                    <a:pt x="2536" y="38514"/>
                    <a:pt x="2203" y="37800"/>
                  </a:cubicBezTo>
                  <a:cubicBezTo>
                    <a:pt x="1493" y="36279"/>
                    <a:pt x="610" y="34384"/>
                    <a:pt x="2457" y="32632"/>
                  </a:cubicBezTo>
                  <a:cubicBezTo>
                    <a:pt x="4367" y="30822"/>
                    <a:pt x="3827" y="28556"/>
                    <a:pt x="3393" y="26737"/>
                  </a:cubicBezTo>
                  <a:cubicBezTo>
                    <a:pt x="3162" y="25772"/>
                    <a:pt x="2964" y="24936"/>
                    <a:pt x="3203" y="24440"/>
                  </a:cubicBezTo>
                  <a:cubicBezTo>
                    <a:pt x="3653" y="23506"/>
                    <a:pt x="3732" y="17097"/>
                    <a:pt x="3788" y="8816"/>
                  </a:cubicBezTo>
                  <a:cubicBezTo>
                    <a:pt x="3816" y="4733"/>
                    <a:pt x="3841" y="878"/>
                    <a:pt x="3968" y="306"/>
                  </a:cubicBezTo>
                  <a:cubicBezTo>
                    <a:pt x="3998" y="170"/>
                    <a:pt x="3912" y="36"/>
                    <a:pt x="3777" y="6"/>
                  </a:cubicBezTo>
                  <a:cubicBezTo>
                    <a:pt x="3759" y="2"/>
                    <a:pt x="3741" y="1"/>
                    <a:pt x="3724" y="1"/>
                  </a:cubicBezTo>
                  <a:close/>
                </a:path>
              </a:pathLst>
            </a:custGeom>
            <a:solidFill>
              <a:srgbClr val="FDDF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4"/>
            <p:cNvSpPr/>
            <p:nvPr/>
          </p:nvSpPr>
          <p:spPr>
            <a:xfrm>
              <a:off x="2787150" y="1978825"/>
              <a:ext cx="63250" cy="182775"/>
            </a:xfrm>
            <a:custGeom>
              <a:rect b="b" l="l" r="r" t="t"/>
              <a:pathLst>
                <a:path extrusionOk="0" h="7311" w="2530">
                  <a:moveTo>
                    <a:pt x="285" y="1"/>
                  </a:moveTo>
                  <a:cubicBezTo>
                    <a:pt x="210" y="1"/>
                    <a:pt x="135" y="35"/>
                    <a:pt x="85" y="99"/>
                  </a:cubicBezTo>
                  <a:cubicBezTo>
                    <a:pt x="1" y="209"/>
                    <a:pt x="21" y="368"/>
                    <a:pt x="131" y="452"/>
                  </a:cubicBezTo>
                  <a:cubicBezTo>
                    <a:pt x="1080" y="1182"/>
                    <a:pt x="1730" y="2327"/>
                    <a:pt x="1871" y="3516"/>
                  </a:cubicBezTo>
                  <a:cubicBezTo>
                    <a:pt x="2011" y="4705"/>
                    <a:pt x="1645" y="5970"/>
                    <a:pt x="892" y="6899"/>
                  </a:cubicBezTo>
                  <a:cubicBezTo>
                    <a:pt x="759" y="7065"/>
                    <a:pt x="876" y="7309"/>
                    <a:pt x="1087" y="7310"/>
                  </a:cubicBezTo>
                  <a:cubicBezTo>
                    <a:pt x="1163" y="7310"/>
                    <a:pt x="1235" y="7275"/>
                    <a:pt x="1282" y="7217"/>
                  </a:cubicBezTo>
                  <a:cubicBezTo>
                    <a:pt x="2137" y="6161"/>
                    <a:pt x="2529" y="4805"/>
                    <a:pt x="2370" y="3457"/>
                  </a:cubicBezTo>
                  <a:cubicBezTo>
                    <a:pt x="2210" y="2108"/>
                    <a:pt x="1514" y="881"/>
                    <a:pt x="437" y="53"/>
                  </a:cubicBezTo>
                  <a:cubicBezTo>
                    <a:pt x="392" y="18"/>
                    <a:pt x="338" y="1"/>
                    <a:pt x="285" y="1"/>
                  </a:cubicBezTo>
                  <a:close/>
                </a:path>
              </a:pathLst>
            </a:custGeom>
            <a:solidFill>
              <a:srgbClr val="559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4"/>
            <p:cNvSpPr/>
            <p:nvPr/>
          </p:nvSpPr>
          <p:spPr>
            <a:xfrm>
              <a:off x="3341825" y="2190450"/>
              <a:ext cx="101875" cy="63150"/>
            </a:xfrm>
            <a:custGeom>
              <a:rect b="b" l="l" r="r" t="t"/>
              <a:pathLst>
                <a:path extrusionOk="0" h="2526" w="4075">
                  <a:moveTo>
                    <a:pt x="3795" y="1"/>
                  </a:moveTo>
                  <a:cubicBezTo>
                    <a:pt x="3730" y="1"/>
                    <a:pt x="3665" y="26"/>
                    <a:pt x="3616" y="77"/>
                  </a:cubicBezTo>
                  <a:cubicBezTo>
                    <a:pt x="2700" y="1051"/>
                    <a:pt x="1515" y="1730"/>
                    <a:pt x="211" y="2027"/>
                  </a:cubicBezTo>
                  <a:cubicBezTo>
                    <a:pt x="85" y="2055"/>
                    <a:pt x="1" y="2173"/>
                    <a:pt x="14" y="2300"/>
                  </a:cubicBezTo>
                  <a:cubicBezTo>
                    <a:pt x="29" y="2429"/>
                    <a:pt x="138" y="2525"/>
                    <a:pt x="265" y="2525"/>
                  </a:cubicBezTo>
                  <a:cubicBezTo>
                    <a:pt x="284" y="2524"/>
                    <a:pt x="302" y="2523"/>
                    <a:pt x="321" y="2518"/>
                  </a:cubicBezTo>
                  <a:cubicBezTo>
                    <a:pt x="1711" y="2207"/>
                    <a:pt x="3012" y="1462"/>
                    <a:pt x="3983" y="420"/>
                  </a:cubicBezTo>
                  <a:cubicBezTo>
                    <a:pt x="4074" y="318"/>
                    <a:pt x="4067" y="162"/>
                    <a:pt x="3967" y="69"/>
                  </a:cubicBezTo>
                  <a:cubicBezTo>
                    <a:pt x="3919" y="23"/>
                    <a:pt x="3857" y="1"/>
                    <a:pt x="3795" y="1"/>
                  </a:cubicBezTo>
                  <a:close/>
                </a:path>
              </a:pathLst>
            </a:custGeom>
            <a:solidFill>
              <a:srgbClr val="559A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6" name="Google Shape;526;p44"/>
          <p:cNvSpPr/>
          <p:nvPr/>
        </p:nvSpPr>
        <p:spPr>
          <a:xfrm>
            <a:off x="275975" y="4073925"/>
            <a:ext cx="2697800" cy="689150"/>
          </a:xfrm>
          <a:prstGeom prst="flowChartPreparation">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B Garamond"/>
              <a:ea typeface="EB Garamond"/>
              <a:cs typeface="EB Garamond"/>
              <a:sym typeface="EB Garamond"/>
            </a:endParaRPr>
          </a:p>
        </p:txBody>
      </p:sp>
      <p:sp>
        <p:nvSpPr>
          <p:cNvPr id="527" name="Google Shape;527;p44"/>
          <p:cNvSpPr/>
          <p:nvPr/>
        </p:nvSpPr>
        <p:spPr>
          <a:xfrm>
            <a:off x="1553425" y="1478279"/>
            <a:ext cx="4151700" cy="2943300"/>
          </a:xfrm>
          <a:prstGeom prst="roundRect">
            <a:avLst>
              <a:gd fmla="val 16667" name="adj"/>
            </a:avLst>
          </a:prstGeom>
          <a:solidFill>
            <a:srgbClr val="9AD7D2">
              <a:alpha val="1205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EB Garamond"/>
              <a:ea typeface="EB Garamond"/>
              <a:cs typeface="EB Garamond"/>
              <a:sym typeface="EB Garamond"/>
            </a:endParaRPr>
          </a:p>
        </p:txBody>
      </p:sp>
      <p:sp>
        <p:nvSpPr>
          <p:cNvPr id="528" name="Google Shape;528;p44"/>
          <p:cNvSpPr txBox="1"/>
          <p:nvPr>
            <p:ph type="ctrTitle"/>
          </p:nvPr>
        </p:nvSpPr>
        <p:spPr>
          <a:xfrm>
            <a:off x="344775" y="4258888"/>
            <a:ext cx="2560200" cy="31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PERSONAL TESTIMONIES </a:t>
            </a:r>
            <a:endParaRPr/>
          </a:p>
        </p:txBody>
      </p:sp>
      <p:sp>
        <p:nvSpPr>
          <p:cNvPr id="529" name="Google Shape;529;p44"/>
          <p:cNvSpPr txBox="1"/>
          <p:nvPr>
            <p:ph idx="5" type="subTitle"/>
          </p:nvPr>
        </p:nvSpPr>
        <p:spPr>
          <a:xfrm>
            <a:off x="1978025" y="1630525"/>
            <a:ext cx="3497700" cy="2203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300"/>
              <a:t>Mapping Inequality from South Bend Tribune</a:t>
            </a:r>
            <a:endParaRPr sz="1300"/>
          </a:p>
          <a:p>
            <a:pPr indent="-311150" lvl="0" marL="457200" rtl="0" algn="l">
              <a:spcBef>
                <a:spcPts val="0"/>
              </a:spcBef>
              <a:spcAft>
                <a:spcPts val="0"/>
              </a:spcAft>
              <a:buSzPts val="1300"/>
              <a:buChar char="-"/>
            </a:pPr>
            <a:r>
              <a:rPr lang="en" sz="1300"/>
              <a:t>Personal testimonies of redlining from South Bend residents in South Bend Tribune</a:t>
            </a:r>
            <a:endParaRPr sz="1300"/>
          </a:p>
          <a:p>
            <a:pPr indent="-311150" lvl="1" marL="914400" rtl="0" algn="l">
              <a:spcBef>
                <a:spcPts val="0"/>
              </a:spcBef>
              <a:spcAft>
                <a:spcPts val="0"/>
              </a:spcAft>
              <a:buSzPts val="1300"/>
              <a:buChar char="-"/>
            </a:pPr>
            <a:r>
              <a:rPr lang="en" sz="1300"/>
              <a:t>"The part that we know of as the park now was the swamp area," he recalled. "Actually, it was a landfill where people would come and dump their garbage every week. … I lived on Kenmore Street. The dump started on the other side of our alley. We saw it, heard it, smelled it every day." - Coleman, 68</a:t>
            </a:r>
            <a:endParaRPr sz="13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45"/>
          <p:cNvSpPr txBox="1"/>
          <p:nvPr>
            <p:ph type="ctrTitle"/>
          </p:nvPr>
        </p:nvSpPr>
        <p:spPr>
          <a:xfrm>
            <a:off x="790975" y="720000"/>
            <a:ext cx="5012400" cy="31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Research Methods: Population Background</a:t>
            </a:r>
            <a:endParaRPr/>
          </a:p>
        </p:txBody>
      </p:sp>
      <p:pic>
        <p:nvPicPr>
          <p:cNvPr id="535" name="Google Shape;535;p45"/>
          <p:cNvPicPr preferRelativeResize="0"/>
          <p:nvPr/>
        </p:nvPicPr>
        <p:blipFill>
          <a:blip r:embed="rId3">
            <a:alphaModFix/>
          </a:blip>
          <a:stretch>
            <a:fillRect/>
          </a:stretch>
        </p:blipFill>
        <p:spPr>
          <a:xfrm>
            <a:off x="790978" y="1349275"/>
            <a:ext cx="1870700" cy="3324901"/>
          </a:xfrm>
          <a:prstGeom prst="rect">
            <a:avLst/>
          </a:prstGeom>
          <a:noFill/>
          <a:ln>
            <a:noFill/>
          </a:ln>
        </p:spPr>
      </p:pic>
      <p:sp>
        <p:nvSpPr>
          <p:cNvPr id="536" name="Google Shape;536;p45"/>
          <p:cNvSpPr txBox="1"/>
          <p:nvPr/>
        </p:nvSpPr>
        <p:spPr>
          <a:xfrm>
            <a:off x="372875" y="4761525"/>
            <a:ext cx="3042600" cy="24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434343"/>
                </a:solidFill>
                <a:latin typeface="EB Garamond"/>
                <a:ea typeface="EB Garamond"/>
                <a:cs typeface="EB Garamond"/>
                <a:sym typeface="EB Garamond"/>
              </a:rPr>
              <a:t>General South Bend population numbers</a:t>
            </a:r>
            <a:endParaRPr sz="1200">
              <a:solidFill>
                <a:srgbClr val="434343"/>
              </a:solidFill>
              <a:latin typeface="EB Garamond"/>
              <a:ea typeface="EB Garamond"/>
              <a:cs typeface="EB Garamond"/>
              <a:sym typeface="EB Garamond"/>
            </a:endParaRPr>
          </a:p>
        </p:txBody>
      </p:sp>
      <p:sp>
        <p:nvSpPr>
          <p:cNvPr id="537" name="Google Shape;537;p45"/>
          <p:cNvSpPr txBox="1"/>
          <p:nvPr/>
        </p:nvSpPr>
        <p:spPr>
          <a:xfrm>
            <a:off x="3721800" y="1729600"/>
            <a:ext cx="4455300" cy="24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434343"/>
              </a:solidFill>
              <a:latin typeface="EB Garamond"/>
              <a:ea typeface="EB Garamond"/>
              <a:cs typeface="EB Garamond"/>
              <a:sym typeface="EB Garamond"/>
            </a:endParaRPr>
          </a:p>
        </p:txBody>
      </p:sp>
      <p:pic>
        <p:nvPicPr>
          <p:cNvPr id="538" name="Google Shape;538;p45"/>
          <p:cNvPicPr preferRelativeResize="0"/>
          <p:nvPr/>
        </p:nvPicPr>
        <p:blipFill rotWithShape="1">
          <a:blip r:embed="rId4">
            <a:alphaModFix/>
          </a:blip>
          <a:srcRect b="0" l="0" r="15153" t="0"/>
          <a:stretch/>
        </p:blipFill>
        <p:spPr>
          <a:xfrm>
            <a:off x="3547013" y="1539263"/>
            <a:ext cx="4804874" cy="2944925"/>
          </a:xfrm>
          <a:prstGeom prst="rect">
            <a:avLst/>
          </a:prstGeom>
          <a:noFill/>
          <a:ln>
            <a:noFill/>
          </a:ln>
        </p:spPr>
      </p:pic>
      <p:sp>
        <p:nvSpPr>
          <p:cNvPr id="539" name="Google Shape;539;p45"/>
          <p:cNvSpPr txBox="1"/>
          <p:nvPr/>
        </p:nvSpPr>
        <p:spPr>
          <a:xfrm>
            <a:off x="4228900" y="4582050"/>
            <a:ext cx="45186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434343"/>
              </a:solidFill>
              <a:latin typeface="EB Garamond"/>
              <a:ea typeface="EB Garamond"/>
              <a:cs typeface="EB Garamond"/>
              <a:sym typeface="EB Garamond"/>
            </a:endParaRPr>
          </a:p>
        </p:txBody>
      </p:sp>
      <p:sp>
        <p:nvSpPr>
          <p:cNvPr id="540" name="Google Shape;540;p45"/>
          <p:cNvSpPr txBox="1"/>
          <p:nvPr/>
        </p:nvSpPr>
        <p:spPr>
          <a:xfrm>
            <a:off x="3839525" y="4573000"/>
            <a:ext cx="4518600" cy="3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434343"/>
                </a:solidFill>
                <a:latin typeface="EB Garamond"/>
                <a:ea typeface="EB Garamond"/>
                <a:cs typeface="EB Garamond"/>
                <a:sym typeface="EB Garamond"/>
              </a:rPr>
              <a:t>Graph representing population applicants per race &amp; year</a:t>
            </a:r>
            <a:endParaRPr sz="1200">
              <a:solidFill>
                <a:srgbClr val="434343"/>
              </a:solidFill>
              <a:latin typeface="EB Garamond"/>
              <a:ea typeface="EB Garamond"/>
              <a:cs typeface="EB Garamond"/>
              <a:sym typeface="EB Garamond"/>
            </a:endParaRPr>
          </a:p>
        </p:txBody>
      </p:sp>
    </p:spTree>
  </p:cSld>
  <p:clrMapOvr>
    <a:masterClrMapping/>
  </p:clrMapOvr>
</p:sld>
</file>

<file path=ppt/theme/theme1.xml><?xml version="1.0" encoding="utf-8"?>
<a:theme xmlns:a="http://schemas.openxmlformats.org/drawingml/2006/main" xmlns:r="http://schemas.openxmlformats.org/officeDocument/2006/relationships" name="Real Estate Marketing Plan ">
  <a:themeElements>
    <a:clrScheme name="Simple Light">
      <a:dk1>
        <a:srgbClr val="000000"/>
      </a:dk1>
      <a:lt1>
        <a:srgbClr val="FFFFFF"/>
      </a:lt1>
      <a:dk2>
        <a:srgbClr val="D39C2D"/>
      </a:dk2>
      <a:lt2>
        <a:srgbClr val="F9BF3E"/>
      </a:lt2>
      <a:accent1>
        <a:srgbClr val="FFCB64"/>
      </a:accent1>
      <a:accent2>
        <a:srgbClr val="FCD977"/>
      </a:accent2>
      <a:accent3>
        <a:srgbClr val="FFE48D"/>
      </a:accent3>
      <a:accent4>
        <a:srgbClr val="74C1B9"/>
      </a:accent4>
      <a:accent5>
        <a:srgbClr val="9AD7D2"/>
      </a:accent5>
      <a:accent6>
        <a:srgbClr val="E2A334"/>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al Estate Marketing Plan ">
  <a:themeElements>
    <a:clrScheme name="Simple Light">
      <a:dk1>
        <a:srgbClr val="000000"/>
      </a:dk1>
      <a:lt1>
        <a:srgbClr val="FFFFFF"/>
      </a:lt1>
      <a:dk2>
        <a:srgbClr val="D39C2D"/>
      </a:dk2>
      <a:lt2>
        <a:srgbClr val="F9BF3E"/>
      </a:lt2>
      <a:accent1>
        <a:srgbClr val="FFCB64"/>
      </a:accent1>
      <a:accent2>
        <a:srgbClr val="FCD977"/>
      </a:accent2>
      <a:accent3>
        <a:srgbClr val="FFE48D"/>
      </a:accent3>
      <a:accent4>
        <a:srgbClr val="74C1B9"/>
      </a:accent4>
      <a:accent5>
        <a:srgbClr val="9AD7D2"/>
      </a:accent5>
      <a:accent6>
        <a:srgbClr val="E2A334"/>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